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svg" ContentType="image/svg+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7" r:id="rId1"/>
    <p:sldMasterId id="2147483836" r:id="rId2"/>
  </p:sldMasterIdLst>
  <p:notesMasterIdLst>
    <p:notesMasterId r:id="rId24"/>
  </p:notesMasterIdLst>
  <p:handoutMasterIdLst>
    <p:handoutMasterId r:id="rId25"/>
  </p:handoutMasterIdLst>
  <p:sldIdLst>
    <p:sldId id="275" r:id="rId3"/>
    <p:sldId id="305" r:id="rId4"/>
    <p:sldId id="277" r:id="rId5"/>
    <p:sldId id="294" r:id="rId6"/>
    <p:sldId id="296" r:id="rId7"/>
    <p:sldId id="273" r:id="rId8"/>
    <p:sldId id="298" r:id="rId9"/>
    <p:sldId id="299" r:id="rId10"/>
    <p:sldId id="304" r:id="rId11"/>
    <p:sldId id="300" r:id="rId12"/>
    <p:sldId id="301" r:id="rId13"/>
    <p:sldId id="302" r:id="rId14"/>
    <p:sldId id="303" r:id="rId15"/>
    <p:sldId id="293" r:id="rId16"/>
    <p:sldId id="307" r:id="rId17"/>
    <p:sldId id="288" r:id="rId18"/>
    <p:sldId id="291" r:id="rId19"/>
    <p:sldId id="292" r:id="rId20"/>
    <p:sldId id="295" r:id="rId21"/>
    <p:sldId id="306" r:id="rId22"/>
    <p:sldId id="276" r:id="rId23"/>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1">
          <p15:clr>
            <a:srgbClr val="A4A3A4"/>
          </p15:clr>
        </p15:guide>
        <p15:guide id="2" pos="2880">
          <p15:clr>
            <a:srgbClr val="A4A3A4"/>
          </p15:clr>
        </p15:guide>
      </p15:sldGuideLst>
    </p:ext>
    <p:ext uri="{2D200454-40CA-4A62-9FC3-DE9A4176ACB9}">
      <p15:notesGuideLst xmlns:p15="http://schemas.microsoft.com/office/powerpoint/2012/main" xmlns="">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4FA0"/>
    <a:srgbClr val="1865B1"/>
    <a:srgbClr val="5295C9"/>
    <a:srgbClr val="005587"/>
    <a:srgbClr val="2774AE"/>
    <a:srgbClr val="8BB8E8"/>
    <a:srgbClr val="898989"/>
    <a:srgbClr val="58595B"/>
    <a:srgbClr val="FFFF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70"/>
    <p:restoredTop sz="96405"/>
  </p:normalViewPr>
  <p:slideViewPr>
    <p:cSldViewPr snapToObjects="1">
      <p:cViewPr>
        <p:scale>
          <a:sx n="108" d="100"/>
          <a:sy n="108" d="100"/>
        </p:scale>
        <p:origin x="-80" y="-80"/>
      </p:cViewPr>
      <p:guideLst>
        <p:guide orient="horz" pos="1621"/>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showGuides="1">
      <p:cViewPr varScale="1">
        <p:scale>
          <a:sx n="131" d="100"/>
          <a:sy n="131" d="100"/>
        </p:scale>
        <p:origin x="5088" y="1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F8CDC96-A026-1A43-8FF8-F3431351CE46}"/>
              </a:ext>
            </a:extLst>
          </p:cNvPr>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r>
              <a:rPr lang="en-US"/>
              <a:t>UCLA Strategic Communications</a:t>
            </a:r>
          </a:p>
        </p:txBody>
      </p:sp>
      <p:sp>
        <p:nvSpPr>
          <p:cNvPr id="3" name="Date Placeholder 2">
            <a:extLst>
              <a:ext uri="{FF2B5EF4-FFF2-40B4-BE49-F238E27FC236}">
                <a16:creationId xmlns:a16="http://schemas.microsoft.com/office/drawing/2014/main" xmlns="" id="{E582E14D-EC09-2A4C-BC08-4C91CE927630}"/>
              </a:ext>
            </a:extLst>
          </p:cNvPr>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4FCE00A7-28DB-DD4C-81E5-528572A134C3}" type="datetime4">
              <a:rPr lang="en-US" smtClean="0"/>
              <a:t>July 28, 2022</a:t>
            </a:fld>
            <a:endParaRPr lang="en-US"/>
          </a:p>
        </p:txBody>
      </p:sp>
      <p:sp>
        <p:nvSpPr>
          <p:cNvPr id="6" name="Footer Placeholder 5">
            <a:extLst>
              <a:ext uri="{FF2B5EF4-FFF2-40B4-BE49-F238E27FC236}">
                <a16:creationId xmlns:a16="http://schemas.microsoft.com/office/drawing/2014/main" xmlns="" id="{C6296818-3C08-A24F-B4F3-BDBA262C133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Pres-03-molecules</a:t>
            </a:r>
          </a:p>
        </p:txBody>
      </p:sp>
    </p:spTree>
    <p:extLst>
      <p:ext uri="{BB962C8B-B14F-4D97-AF65-F5344CB8AC3E}">
        <p14:creationId xmlns:p14="http://schemas.microsoft.com/office/powerpoint/2010/main" val="229891454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58788"/>
          </a:xfrm>
          <a:prstGeom prst="rect">
            <a:avLst/>
          </a:prstGeom>
        </p:spPr>
        <p:txBody>
          <a:bodyPr vert="horz" lIns="91440" tIns="45720" rIns="91440" bIns="45720" rtlCol="0"/>
          <a:lstStyle>
            <a:lvl1pPr algn="l">
              <a:defRPr sz="1200"/>
            </a:lvl1pPr>
          </a:lstStyle>
          <a:p>
            <a:r>
              <a:rPr lang="en-US"/>
              <a:t>UCLA Strategic Communications</a:t>
            </a:r>
            <a:endParaRPr lang="en-US" dirty="0"/>
          </a:p>
        </p:txBody>
      </p:sp>
      <p:sp>
        <p:nvSpPr>
          <p:cNvPr id="3" name="Date Placeholder 2"/>
          <p:cNvSpPr>
            <a:spLocks noGrp="1"/>
          </p:cNvSpPr>
          <p:nvPr>
            <p:ph type="dt" idx="1"/>
          </p:nvPr>
        </p:nvSpPr>
        <p:spPr>
          <a:xfrm>
            <a:off x="3884613" y="2"/>
            <a:ext cx="2971800" cy="458788"/>
          </a:xfrm>
          <a:prstGeom prst="rect">
            <a:avLst/>
          </a:prstGeom>
        </p:spPr>
        <p:txBody>
          <a:bodyPr vert="horz" lIns="91440" tIns="45720" rIns="91440" bIns="45720" rtlCol="0"/>
          <a:lstStyle>
            <a:lvl1pPr algn="r">
              <a:defRPr sz="1200"/>
            </a:lvl1pPr>
          </a:lstStyle>
          <a:p>
            <a:fld id="{CD20CFAB-BA8A-1A4C-84FA-222D3B74AD8F}" type="datetime4">
              <a:rPr lang="en-US" smtClean="0"/>
              <a:t>July 28, 2022</a:t>
            </a:fld>
            <a:endParaRPr lang="en-US"/>
          </a:p>
        </p:txBody>
      </p:sp>
      <p:sp>
        <p:nvSpPr>
          <p:cNvPr id="4" name="Slide Image Placeholder 3"/>
          <p:cNvSpPr>
            <a:spLocks noGrp="1" noRot="1" noChangeAspect="1"/>
          </p:cNvSpPr>
          <p:nvPr>
            <p:ph type="sldImg" idx="2"/>
          </p:nvPr>
        </p:nvSpPr>
        <p:spPr>
          <a:xfrm>
            <a:off x="688975" y="1143000"/>
            <a:ext cx="54800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6F0C19-1F3A-494B-AD56-5568DAB4ED89}" type="slidenum">
              <a:rPr lang="en-US" smtClean="0"/>
              <a:t>‹#›</a:t>
            </a:fld>
            <a:endParaRPr lang="en-US"/>
          </a:p>
        </p:txBody>
      </p:sp>
      <p:sp>
        <p:nvSpPr>
          <p:cNvPr id="9" name="Footer Placeholder 8">
            <a:extLst>
              <a:ext uri="{FF2B5EF4-FFF2-40B4-BE49-F238E27FC236}">
                <a16:creationId xmlns:a16="http://schemas.microsoft.com/office/drawing/2014/main" xmlns="" id="{AC207038-7B66-8245-BE4E-E929570A97D2}"/>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418168656"/>
      </p:ext>
    </p:extLst>
  </p:cSld>
  <p:clrMap bg1="lt1" tx1="dk1" bg2="lt2" tx2="dk2" accent1="accent1" accent2="accent2" accent3="accent3" accent4="accent4" accent5="accent5" accent6="accent6" hlink="hlink" folHlink="folHlink"/>
  <p:hf/>
  <p:notesStyle>
    <a:lvl1pPr marL="0" algn="l" defTabSz="685983" rtl="0" eaLnBrk="1" latinLnBrk="0" hangingPunct="1">
      <a:defRPr sz="1100" kern="1200">
        <a:solidFill>
          <a:schemeClr val="tx1"/>
        </a:solidFill>
        <a:latin typeface="+mn-lt"/>
        <a:ea typeface="+mn-ea"/>
        <a:cs typeface="+mn-cs"/>
      </a:defRPr>
    </a:lvl1pPr>
    <a:lvl2pPr marL="342991" algn="l" defTabSz="685983" rtl="0" eaLnBrk="1" latinLnBrk="0" hangingPunct="1">
      <a:defRPr sz="1100" kern="1200">
        <a:solidFill>
          <a:schemeClr val="tx1"/>
        </a:solidFill>
        <a:latin typeface="+mn-lt"/>
        <a:ea typeface="+mn-ea"/>
        <a:cs typeface="+mn-cs"/>
      </a:defRPr>
    </a:lvl2pPr>
    <a:lvl3pPr marL="685983" algn="l" defTabSz="685983" rtl="0" eaLnBrk="1" latinLnBrk="0" hangingPunct="1">
      <a:defRPr sz="1100" kern="1200">
        <a:solidFill>
          <a:schemeClr val="tx1"/>
        </a:solidFill>
        <a:latin typeface="+mn-lt"/>
        <a:ea typeface="+mn-ea"/>
        <a:cs typeface="+mn-cs"/>
      </a:defRPr>
    </a:lvl3pPr>
    <a:lvl4pPr marL="1028974" algn="l" defTabSz="685983" rtl="0" eaLnBrk="1" latinLnBrk="0" hangingPunct="1">
      <a:defRPr sz="1100" kern="1200">
        <a:solidFill>
          <a:schemeClr val="tx1"/>
        </a:solidFill>
        <a:latin typeface="+mn-lt"/>
        <a:ea typeface="+mn-ea"/>
        <a:cs typeface="+mn-cs"/>
      </a:defRPr>
    </a:lvl4pPr>
    <a:lvl5pPr marL="1371966" algn="l" defTabSz="685983" rtl="0" eaLnBrk="1" latinLnBrk="0" hangingPunct="1">
      <a:defRPr sz="1100" kern="1200">
        <a:solidFill>
          <a:schemeClr val="tx1"/>
        </a:solidFill>
        <a:latin typeface="+mn-lt"/>
        <a:ea typeface="+mn-ea"/>
        <a:cs typeface="+mn-cs"/>
      </a:defRPr>
    </a:lvl5pPr>
    <a:lvl6pPr marL="1714957" algn="l" defTabSz="685983" rtl="0" eaLnBrk="1" latinLnBrk="0" hangingPunct="1">
      <a:defRPr sz="900" kern="1200">
        <a:solidFill>
          <a:schemeClr val="tx1"/>
        </a:solidFill>
        <a:latin typeface="+mn-lt"/>
        <a:ea typeface="+mn-ea"/>
        <a:cs typeface="+mn-cs"/>
      </a:defRPr>
    </a:lvl6pPr>
    <a:lvl7pPr marL="2057949" algn="l" defTabSz="685983" rtl="0" eaLnBrk="1" latinLnBrk="0" hangingPunct="1">
      <a:defRPr sz="900" kern="1200">
        <a:solidFill>
          <a:schemeClr val="tx1"/>
        </a:solidFill>
        <a:latin typeface="+mn-lt"/>
        <a:ea typeface="+mn-ea"/>
        <a:cs typeface="+mn-cs"/>
      </a:defRPr>
    </a:lvl7pPr>
    <a:lvl8pPr marL="2400940" algn="l" defTabSz="685983" rtl="0" eaLnBrk="1" latinLnBrk="0" hangingPunct="1">
      <a:defRPr sz="900" kern="1200">
        <a:solidFill>
          <a:schemeClr val="tx1"/>
        </a:solidFill>
        <a:latin typeface="+mn-lt"/>
        <a:ea typeface="+mn-ea"/>
        <a:cs typeface="+mn-cs"/>
      </a:defRPr>
    </a:lvl8pPr>
    <a:lvl9pPr marL="2743932" algn="l" defTabSz="685983"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CD20CFAB-BA8A-1A4C-84FA-222D3B74AD8F}"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3</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398877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6</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7</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8</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10</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11</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12</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July 28, 2022</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13</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sv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sv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sv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Opener">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40080" y="3291840"/>
            <a:ext cx="7223760" cy="557076"/>
          </a:xfrm>
        </p:spPr>
        <p:txBody>
          <a:bodyPr wrap="square" lIns="0" tIns="0" rIns="0" bIns="0" anchor="t" anchorCtr="0">
            <a:spAutoFit/>
          </a:bodyPr>
          <a:lstStyle>
            <a:lvl1pPr algn="l">
              <a:defRPr sz="4000" b="1" i="0">
                <a:solidFill>
                  <a:schemeClr val="bg1"/>
                </a:solidFill>
              </a:defRPr>
            </a:lvl1pPr>
          </a:lstStyle>
          <a:p>
            <a:r>
              <a:rPr lang="en-US" dirty="0"/>
              <a:t>04 Theme Presentation Title</a:t>
            </a:r>
          </a:p>
        </p:txBody>
      </p:sp>
      <p:sp>
        <p:nvSpPr>
          <p:cNvPr id="41" name="Text Placeholder 39">
            <a:extLst>
              <a:ext uri="{FF2B5EF4-FFF2-40B4-BE49-F238E27FC236}">
                <a16:creationId xmlns:a16="http://schemas.microsoft.com/office/drawing/2014/main" xmlns="" id="{C1CD1A20-8368-CF4D-89B6-4588CDF94C2D}"/>
              </a:ext>
            </a:extLst>
          </p:cNvPr>
          <p:cNvSpPr>
            <a:spLocks noGrp="1"/>
          </p:cNvSpPr>
          <p:nvPr>
            <p:ph type="body" sz="quarter" idx="19" hasCustomPrompt="1"/>
          </p:nvPr>
        </p:nvSpPr>
        <p:spPr>
          <a:xfrm>
            <a:off x="640079" y="3840480"/>
            <a:ext cx="7223760" cy="246221"/>
          </a:xfrm>
        </p:spPr>
        <p:txBody>
          <a:bodyPr wrap="square" lIns="18288" tIns="0" bIns="0" anchor="t" anchorCtr="0">
            <a:spAutoFit/>
          </a:bodyPr>
          <a:lstStyle>
            <a:lvl1pPr marL="0" indent="0">
              <a:buNone/>
              <a:defRPr sz="1600"/>
            </a:lvl1pPr>
            <a:lvl2pPr marL="342900" indent="0">
              <a:buNone/>
              <a:defRPr/>
            </a:lvl2pPr>
            <a:lvl3pPr marL="685800" indent="0">
              <a:buNone/>
              <a:defRPr/>
            </a:lvl3pPr>
            <a:lvl4pPr marL="1028700" indent="0">
              <a:buNone/>
              <a:defRPr/>
            </a:lvl4pPr>
            <a:lvl5pPr marL="1371600" indent="0">
              <a:buNone/>
              <a:defRPr/>
            </a:lvl5pPr>
          </a:lstStyle>
          <a:p>
            <a:pPr lvl="0"/>
            <a:r>
              <a:rPr lang="en-US" dirty="0"/>
              <a:t>Presenter Name, Title, Department Name</a:t>
            </a:r>
          </a:p>
        </p:txBody>
      </p:sp>
      <p:pic>
        <p:nvPicPr>
          <p:cNvPr id="18" name="Graphic 17">
            <a:extLst>
              <a:ext uri="{FF2B5EF4-FFF2-40B4-BE49-F238E27FC236}">
                <a16:creationId xmlns:a16="http://schemas.microsoft.com/office/drawing/2014/main" xmlns="" id="{259712B5-0E30-4144-8D5B-BCCAA734BAEB}"/>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640080" y="3017520"/>
            <a:ext cx="507248" cy="144928"/>
          </a:xfrm>
          <a:prstGeom prst="rect">
            <a:avLst/>
          </a:prstGeom>
        </p:spPr>
      </p:pic>
      <p:sp>
        <p:nvSpPr>
          <p:cNvPr id="4" name="Picture Placeholder 3">
            <a:extLst>
              <a:ext uri="{FF2B5EF4-FFF2-40B4-BE49-F238E27FC236}">
                <a16:creationId xmlns:a16="http://schemas.microsoft.com/office/drawing/2014/main" xmlns="" id="{74ED6290-34FA-3C47-95D3-D67A9B5F8BDB}"/>
              </a:ext>
            </a:extLst>
          </p:cNvPr>
          <p:cNvSpPr>
            <a:spLocks noGrp="1"/>
          </p:cNvSpPr>
          <p:nvPr>
            <p:ph type="pic" sz="quarter" idx="20" hasCustomPrompt="1"/>
          </p:nvPr>
        </p:nvSpPr>
        <p:spPr>
          <a:xfrm>
            <a:off x="647700" y="717550"/>
            <a:ext cx="6192837" cy="430887"/>
          </a:xfrm>
        </p:spPr>
        <p:txBody>
          <a:bodyPr lIns="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lvl1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dirty="0"/>
              <a:t>Click the icon to insert the </a:t>
            </a:r>
            <a:r>
              <a:rPr lang="en-US" dirty="0" err="1"/>
              <a:t>Uxd-Wht</a:t>
            </a:r>
            <a:r>
              <a:rPr lang="en-US" dirty="0"/>
              <a:t> or Unboxed-</a:t>
            </a:r>
            <a:r>
              <a:rPr lang="en-US" dirty="0" err="1"/>
              <a:t>WhiteType</a:t>
            </a:r>
            <a:r>
              <a:rPr lang="en-US" dirty="0"/>
              <a:t>, </a:t>
            </a:r>
            <a:r>
              <a:rPr lang="en-US" dirty="0" err="1"/>
              <a:t>svg</a:t>
            </a:r>
            <a:r>
              <a:rPr lang="en-US" dirty="0"/>
              <a:t> or </a:t>
            </a:r>
            <a:r>
              <a:rPr lang="en-US" dirty="0" err="1"/>
              <a:t>png</a:t>
            </a:r>
            <a:r>
              <a:rPr lang="en-US" dirty="0"/>
              <a:t> format version of your department logo. Follow the yellow instructions.</a:t>
            </a:r>
          </a:p>
        </p:txBody>
      </p:sp>
      <p:sp>
        <p:nvSpPr>
          <p:cNvPr id="13" name="Text Placeholder 12">
            <a:extLst>
              <a:ext uri="{FF2B5EF4-FFF2-40B4-BE49-F238E27FC236}">
                <a16:creationId xmlns:a16="http://schemas.microsoft.com/office/drawing/2014/main" xmlns="" id="{164D24AC-8D5B-524D-8352-F9A77CDE1310}"/>
              </a:ext>
            </a:extLst>
          </p:cNvPr>
          <p:cNvSpPr>
            <a:spLocks noGrp="1"/>
          </p:cNvSpPr>
          <p:nvPr>
            <p:ph type="body" sz="quarter" idx="21" hasCustomPrompt="1"/>
          </p:nvPr>
        </p:nvSpPr>
        <p:spPr>
          <a:xfrm>
            <a:off x="7089570" y="238478"/>
            <a:ext cx="1866862" cy="856821"/>
          </a:xfrm>
        </p:spPr>
        <p:txBody>
          <a:bodyPr lIns="0">
            <a:noAutofit/>
          </a:bodyPr>
          <a:lstStyle>
            <a:lvl1pPr>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r>
              <a:rPr lang="en-US" sz="1000" dirty="0">
                <a:solidFill>
                  <a:srgbClr val="FFFF00"/>
                </a:solidFill>
              </a:rPr>
              <a:t>1. GUIDES – To make sure guides are visible, inside the View ribbon, click the Guides checkbox. Then click the icon inside the picture frame to add your logo.</a:t>
            </a:r>
          </a:p>
        </p:txBody>
      </p:sp>
      <p:sp>
        <p:nvSpPr>
          <p:cNvPr id="20" name="Text Placeholder 12">
            <a:extLst>
              <a:ext uri="{FF2B5EF4-FFF2-40B4-BE49-F238E27FC236}">
                <a16:creationId xmlns:a16="http://schemas.microsoft.com/office/drawing/2014/main" xmlns="" id="{04C13EC0-6D3A-FE43-B044-0E78EDE027EE}"/>
              </a:ext>
            </a:extLst>
          </p:cNvPr>
          <p:cNvSpPr>
            <a:spLocks noGrp="1"/>
          </p:cNvSpPr>
          <p:nvPr>
            <p:ph type="body" sz="quarter" idx="22" hasCustomPrompt="1"/>
          </p:nvPr>
        </p:nvSpPr>
        <p:spPr>
          <a:xfrm>
            <a:off x="7089570" y="1159996"/>
            <a:ext cx="1866862" cy="861605"/>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defTabSz="685800">
              <a:lnSpc>
                <a:spcPct val="90000"/>
              </a:lnSpc>
              <a:spcBef>
                <a:spcPts val="750"/>
              </a:spcBef>
              <a:defRPr/>
            </a:pPr>
            <a:r>
              <a:rPr lang="en-US" sz="1000" dirty="0">
                <a:solidFill>
                  <a:srgbClr val="FFFF00"/>
                </a:solidFill>
              </a:rPr>
              <a:t>2. QUALITY – For the sharpest image, we recommend selecting your logo from the </a:t>
            </a:r>
            <a:r>
              <a:rPr lang="en-US" sz="1000" dirty="0" err="1">
                <a:solidFill>
                  <a:srgbClr val="FFFF00"/>
                </a:solidFill>
              </a:rPr>
              <a:t>svg</a:t>
            </a:r>
            <a:r>
              <a:rPr lang="en-US" sz="1000" dirty="0">
                <a:solidFill>
                  <a:srgbClr val="FFFF00"/>
                </a:solidFill>
              </a:rPr>
              <a:t> folder. Insert the </a:t>
            </a:r>
            <a:r>
              <a:rPr lang="en-US" sz="1000" dirty="0" err="1">
                <a:solidFill>
                  <a:srgbClr val="FFFF00"/>
                </a:solidFill>
              </a:rPr>
              <a:t>Uxd-Wht</a:t>
            </a:r>
            <a:r>
              <a:rPr lang="en-US" sz="1000" dirty="0">
                <a:solidFill>
                  <a:srgbClr val="FFFF00"/>
                </a:solidFill>
              </a:rPr>
              <a:t> or Unboxed-</a:t>
            </a:r>
            <a:r>
              <a:rPr lang="en-US" sz="1000" dirty="0" err="1">
                <a:solidFill>
                  <a:srgbClr val="FFFF00"/>
                </a:solidFill>
              </a:rPr>
              <a:t>WhiteType</a:t>
            </a:r>
            <a:r>
              <a:rPr lang="en-US" sz="1000" dirty="0">
                <a:solidFill>
                  <a:srgbClr val="FFFF00"/>
                </a:solidFill>
              </a:rPr>
              <a:t> version and it will appear in the picture frame.</a:t>
            </a:r>
          </a:p>
        </p:txBody>
      </p:sp>
      <p:sp>
        <p:nvSpPr>
          <p:cNvPr id="21" name="Text Placeholder 12">
            <a:extLst>
              <a:ext uri="{FF2B5EF4-FFF2-40B4-BE49-F238E27FC236}">
                <a16:creationId xmlns:a16="http://schemas.microsoft.com/office/drawing/2014/main" xmlns="" id="{0C848BFD-1E79-574B-9D86-6720B20B563E}"/>
              </a:ext>
            </a:extLst>
          </p:cNvPr>
          <p:cNvSpPr>
            <a:spLocks noGrp="1"/>
          </p:cNvSpPr>
          <p:nvPr>
            <p:ph type="body" sz="quarter" idx="23" hasCustomPrompt="1"/>
          </p:nvPr>
        </p:nvSpPr>
        <p:spPr>
          <a:xfrm>
            <a:off x="4419601" y="2086297"/>
            <a:ext cx="4536832" cy="822960"/>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a:r>
              <a:rPr lang="en-US" sz="1000" dirty="0">
                <a:solidFill>
                  <a:srgbClr val="FFFF00"/>
                </a:solidFill>
              </a:rPr>
              <a:t>3. SCALE – With the picture frame selected, choose Format Pane within the Graphic Format ribbon. Click the Size and Properties icon and open the Size section. Make sure the boxes for Lock aspect ratio and Relative to original picture size are checked. Click the RESET button to resize the logo in the frame. Continue resizing using the scaling arrows if necessary. The UCLA logo letters should match up with the top and bottom guides.</a:t>
            </a:r>
          </a:p>
        </p:txBody>
      </p:sp>
      <p:sp>
        <p:nvSpPr>
          <p:cNvPr id="22" name="Text Placeholder 12">
            <a:extLst>
              <a:ext uri="{FF2B5EF4-FFF2-40B4-BE49-F238E27FC236}">
                <a16:creationId xmlns:a16="http://schemas.microsoft.com/office/drawing/2014/main" xmlns="" id="{394EA9A6-5023-6449-BE77-6B0EC37C2D6B}"/>
              </a:ext>
            </a:extLst>
          </p:cNvPr>
          <p:cNvSpPr>
            <a:spLocks noGrp="1"/>
          </p:cNvSpPr>
          <p:nvPr>
            <p:ph type="body" sz="quarter" idx="24" hasCustomPrompt="1"/>
          </p:nvPr>
        </p:nvSpPr>
        <p:spPr>
          <a:xfrm>
            <a:off x="4419601" y="3001341"/>
            <a:ext cx="4536832" cy="201856"/>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a:r>
              <a:rPr lang="en-US" sz="1000" dirty="0">
                <a:solidFill>
                  <a:srgbClr val="FFFF00"/>
                </a:solidFill>
              </a:rPr>
              <a:t>4. POSITION – Align the UCLA logo letters to meet the left guide. </a:t>
            </a:r>
          </a:p>
        </p:txBody>
      </p:sp>
    </p:spTree>
    <p:extLst>
      <p:ext uri="{BB962C8B-B14F-4D97-AF65-F5344CB8AC3E}">
        <p14:creationId xmlns:p14="http://schemas.microsoft.com/office/powerpoint/2010/main" val="757752407"/>
      </p:ext>
    </p:extLst>
  </p:cSld>
  <p:clrMapOvr>
    <a:masterClrMapping/>
  </p:clrMapOvr>
  <p:extLst>
    <p:ext uri="{DCECCB84-F9BA-43D5-87BE-67443E8EF086}">
      <p15:sldGuideLst xmlns:p15="http://schemas.microsoft.com/office/powerpoint/2012/main" xmlns="">
        <p15:guide id="15" orient="horz" pos="446" userDrawn="1">
          <p15:clr>
            <a:srgbClr val="FBAE40"/>
          </p15:clr>
        </p15:guide>
        <p15:guide id="16" orient="horz" pos="638" userDrawn="1">
          <p15:clr>
            <a:srgbClr val="FBAE40"/>
          </p15:clr>
        </p15:guide>
        <p15:guide id="17" pos="4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w/chart">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xmlns="" id="{A6B72BFA-E13B-4D4C-8F2C-2EDF1AD7E183}"/>
              </a:ext>
            </a:extLst>
          </p:cNvPr>
          <p:cNvSpPr>
            <a:spLocks noGrp="1"/>
          </p:cNvSpPr>
          <p:nvPr>
            <p:ph type="dt" sz="half" idx="10"/>
          </p:nvPr>
        </p:nvSpPr>
        <p:spPr/>
        <p:txBody>
          <a:bodyPr/>
          <a:lstStyle/>
          <a:p>
            <a:fld id="{947E475C-3274-9842-8F39-31DCA032BA68}" type="datetime4">
              <a:rPr lang="en-US" smtClean="0"/>
              <a:t>July 28, 2022</a:t>
            </a:fld>
            <a:endParaRPr lang="en-US"/>
          </a:p>
        </p:txBody>
      </p:sp>
      <p:sp>
        <p:nvSpPr>
          <p:cNvPr id="13" name="Slide Number Placeholder 12">
            <a:extLst>
              <a:ext uri="{FF2B5EF4-FFF2-40B4-BE49-F238E27FC236}">
                <a16:creationId xmlns:a16="http://schemas.microsoft.com/office/drawing/2014/main" xmlns=""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10" name="Text Placeholder 3">
            <a:extLst>
              <a:ext uri="{FF2B5EF4-FFF2-40B4-BE49-F238E27FC236}">
                <a16:creationId xmlns:a16="http://schemas.microsoft.com/office/drawing/2014/main" xmlns="" id="{DC4EB7DD-F35F-1C40-A482-C8E95C6B86A5}"/>
              </a:ext>
            </a:extLst>
          </p:cNvPr>
          <p:cNvSpPr>
            <a:spLocks noGrp="1"/>
          </p:cNvSpPr>
          <p:nvPr>
            <p:ph type="body" sz="quarter" idx="12" hasCustomPrompt="1"/>
          </p:nvPr>
        </p:nvSpPr>
        <p:spPr>
          <a:xfrm>
            <a:off x="548641" y="182880"/>
            <a:ext cx="6759125" cy="307777"/>
          </a:xfrm>
        </p:spPr>
        <p:txBody>
          <a:bodyPr wrap="square" lIns="0">
            <a:spAutoFit/>
          </a:bodyPr>
          <a:lstStyle>
            <a:lvl1pPr marL="0" indent="0" algn="l">
              <a:lnSpc>
                <a:spcPct val="100000"/>
              </a:lnSpc>
              <a:buNone/>
              <a:defRPr sz="1000" b="0">
                <a:solidFill>
                  <a:srgbClr val="FFFF00"/>
                </a:solidFill>
              </a:defRPr>
            </a:lvl1pPr>
            <a:lvl2pPr marL="342900" indent="0">
              <a:buNone/>
              <a:defRPr>
                <a:solidFill>
                  <a:srgbClr val="FF0000"/>
                </a:solidFill>
              </a:defRPr>
            </a:lvl2pPr>
            <a:lvl3pPr marL="685800" indent="0">
              <a:buNone/>
              <a:defRPr>
                <a:solidFill>
                  <a:srgbClr val="FF0000"/>
                </a:solidFill>
              </a:defRPr>
            </a:lvl3pPr>
            <a:lvl4pPr marL="1028700" indent="0">
              <a:buNone/>
              <a:defRPr>
                <a:solidFill>
                  <a:srgbClr val="FF0000"/>
                </a:solidFill>
              </a:defRPr>
            </a:lvl4pPr>
            <a:lvl5pPr marL="1371600" indent="0">
              <a:buNone/>
              <a:defRPr>
                <a:solidFill>
                  <a:srgbClr val="FF0000"/>
                </a:solidFill>
              </a:defRPr>
            </a:lvl5pPr>
          </a:lstStyle>
          <a:p>
            <a:pPr lvl="0"/>
            <a:r>
              <a:rPr lang="en-US" dirty="0"/>
              <a:t>Input label data using the custom chart. If you’re not sure you’ll need this chart, we recommend HIDING the slide temporarily instead of deleting it. If deleted, the custom chart can be recovered from the master source file. </a:t>
            </a:r>
          </a:p>
        </p:txBody>
      </p:sp>
      <p:sp>
        <p:nvSpPr>
          <p:cNvPr id="3" name="Title 2">
            <a:extLst>
              <a:ext uri="{FF2B5EF4-FFF2-40B4-BE49-F238E27FC236}">
                <a16:creationId xmlns:a16="http://schemas.microsoft.com/office/drawing/2014/main" xmlns="" id="{57C674AD-E2F7-9B47-9DE7-F53C7666A23B}"/>
              </a:ext>
            </a:extLst>
          </p:cNvPr>
          <p:cNvSpPr>
            <a:spLocks noGrp="1"/>
          </p:cNvSpPr>
          <p:nvPr>
            <p:ph type="title" hasCustomPrompt="1"/>
          </p:nvPr>
        </p:nvSpPr>
        <p:spPr>
          <a:xfrm>
            <a:off x="548640" y="731520"/>
            <a:ext cx="7315200" cy="457200"/>
          </a:xfrm>
        </p:spPr>
        <p:txBody>
          <a:bodyPr lIns="91440" tIns="45720" rIns="91440" bIns="45720"/>
          <a:lstStyle>
            <a:lvl1pPr>
              <a:defRPr/>
            </a:lvl1pPr>
          </a:lstStyle>
          <a:p>
            <a:r>
              <a:rPr lang="en-US" dirty="0"/>
              <a:t>Header w/chart</a:t>
            </a:r>
          </a:p>
        </p:txBody>
      </p:sp>
      <p:sp>
        <p:nvSpPr>
          <p:cNvPr id="4" name="Chart Placeholder 3">
            <a:extLst>
              <a:ext uri="{FF2B5EF4-FFF2-40B4-BE49-F238E27FC236}">
                <a16:creationId xmlns:a16="http://schemas.microsoft.com/office/drawing/2014/main" xmlns="" id="{9287AF4A-DAC0-9840-BA00-2DEB3E0823D1}"/>
              </a:ext>
            </a:extLst>
          </p:cNvPr>
          <p:cNvSpPr>
            <a:spLocks noGrp="1"/>
          </p:cNvSpPr>
          <p:nvPr>
            <p:ph type="chart" sz="quarter" idx="13"/>
          </p:nvPr>
        </p:nvSpPr>
        <p:spPr>
          <a:xfrm>
            <a:off x="640080" y="1737360"/>
            <a:ext cx="7223760" cy="2194560"/>
          </a:xfrm>
        </p:spPr>
        <p:txBody>
          <a:bodyPr lIns="0" tIns="0"/>
          <a:lstStyle>
            <a:lvl1pPr algn="ctr">
              <a:defRPr/>
            </a:lvl1pPr>
          </a:lstStyle>
          <a:p>
            <a:r>
              <a:rPr lang="en-US"/>
              <a:t>Click icon to add chart</a:t>
            </a:r>
          </a:p>
        </p:txBody>
      </p:sp>
    </p:spTree>
    <p:extLst>
      <p:ext uri="{BB962C8B-B14F-4D97-AF65-F5344CB8AC3E}">
        <p14:creationId xmlns:p14="http://schemas.microsoft.com/office/powerpoint/2010/main" val="3199608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tatem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8E6FCB2D-19BC-3749-8BD0-340540129AF4}"/>
              </a:ext>
            </a:extLst>
          </p:cNvPr>
          <p:cNvSpPr/>
          <p:nvPr userDrawn="1"/>
        </p:nvSpPr>
        <p:spPr>
          <a:xfrm>
            <a:off x="0" y="-1"/>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920240" y="1645920"/>
            <a:ext cx="5542612" cy="1523494"/>
          </a:xfrm>
        </p:spPr>
        <p:txBody>
          <a:bodyPr wrap="square" bIns="0" anchor="t" anchorCtr="0">
            <a:spAutoFit/>
          </a:bodyPr>
          <a:lstStyle>
            <a:lvl1pPr algn="ctr">
              <a:defRPr sz="3200" b="0" i="0">
                <a:solidFill>
                  <a:schemeClr val="bg1"/>
                </a:solidFill>
              </a:defRPr>
            </a:lvl1pPr>
          </a:lstStyle>
          <a:p>
            <a:pPr>
              <a:lnSpc>
                <a:spcPct val="100000"/>
              </a:lnSpc>
              <a:spcBef>
                <a:spcPts val="0"/>
              </a:spcBef>
            </a:pPr>
            <a:r>
              <a:rPr lang="en-US" sz="3200" dirty="0">
                <a:solidFill>
                  <a:schemeClr val="bg1"/>
                </a:solidFill>
                <a:latin typeface="Helvetica" pitchFamily="2" charset="0"/>
              </a:rPr>
              <a:t>Lorem ipsum dolor sit </a:t>
            </a:r>
            <a:r>
              <a:rPr lang="en-US" sz="3200" dirty="0" err="1">
                <a:solidFill>
                  <a:schemeClr val="bg1"/>
                </a:solidFill>
                <a:latin typeface="Helvetica" pitchFamily="2" charset="0"/>
              </a:rPr>
              <a:t>amet</a:t>
            </a:r>
            <a:r>
              <a:rPr lang="en-US" sz="3200" dirty="0">
                <a:solidFill>
                  <a:schemeClr val="bg1"/>
                </a:solidFill>
                <a:latin typeface="Helvetica" pitchFamily="2" charset="0"/>
              </a:rPr>
              <a:t> ex </a:t>
            </a:r>
            <a:r>
              <a:rPr lang="en-US" sz="3200" dirty="0" err="1">
                <a:solidFill>
                  <a:schemeClr val="bg1"/>
                </a:solidFill>
                <a:latin typeface="Helvetica" pitchFamily="2" charset="0"/>
              </a:rPr>
              <a:t>eum</a:t>
            </a:r>
            <a:r>
              <a:rPr lang="en-US" sz="3200" dirty="0">
                <a:solidFill>
                  <a:schemeClr val="bg1"/>
                </a:solidFill>
                <a:latin typeface="Helvetica" pitchFamily="2" charset="0"/>
              </a:rPr>
              <a:t> </a:t>
            </a:r>
            <a:r>
              <a:rPr lang="en-US" sz="3200" dirty="0" err="1">
                <a:solidFill>
                  <a:schemeClr val="bg1"/>
                </a:solidFill>
                <a:latin typeface="Helvetica" pitchFamily="2" charset="0"/>
              </a:rPr>
              <a:t>reque</a:t>
            </a:r>
            <a:r>
              <a:rPr lang="en-US" sz="3200" dirty="0">
                <a:solidFill>
                  <a:schemeClr val="bg1"/>
                </a:solidFill>
                <a:latin typeface="Helvetica" pitchFamily="2" charset="0"/>
              </a:rPr>
              <a:t> </a:t>
            </a:r>
            <a:r>
              <a:rPr lang="en-US" sz="3200" dirty="0" err="1">
                <a:solidFill>
                  <a:schemeClr val="bg1"/>
                </a:solidFill>
                <a:latin typeface="Helvetica" pitchFamily="2" charset="0"/>
              </a:rPr>
              <a:t>graece</a:t>
            </a:r>
            <a:r>
              <a:rPr lang="en-US" sz="3200" dirty="0">
                <a:solidFill>
                  <a:schemeClr val="bg1"/>
                </a:solidFill>
                <a:latin typeface="Helvetica" pitchFamily="2" charset="0"/>
              </a:rPr>
              <a:t> </a:t>
            </a:r>
            <a:r>
              <a:rPr lang="en-US" sz="3200" dirty="0" err="1">
                <a:solidFill>
                  <a:schemeClr val="bg1"/>
                </a:solidFill>
                <a:latin typeface="Helvetica" pitchFamily="2" charset="0"/>
              </a:rPr>
              <a:t>nam</a:t>
            </a:r>
            <a:r>
              <a:rPr lang="en-US" sz="3200" dirty="0">
                <a:solidFill>
                  <a:schemeClr val="bg1"/>
                </a:solidFill>
                <a:latin typeface="Helvetica" pitchFamily="2" charset="0"/>
              </a:rPr>
              <a:t> </a:t>
            </a:r>
            <a:r>
              <a:rPr lang="en-US" sz="3200" dirty="0" err="1">
                <a:solidFill>
                  <a:schemeClr val="bg1"/>
                </a:solidFill>
                <a:latin typeface="Helvetica" pitchFamily="2" charset="0"/>
              </a:rPr>
              <a:t>harum</a:t>
            </a:r>
            <a:r>
              <a:rPr lang="en-US" sz="3200" dirty="0">
                <a:solidFill>
                  <a:schemeClr val="bg1"/>
                </a:solidFill>
                <a:latin typeface="Helvetica" pitchFamily="2" charset="0"/>
              </a:rPr>
              <a:t> </a:t>
            </a:r>
            <a:r>
              <a:rPr lang="en-US" sz="3200" dirty="0" err="1">
                <a:solidFill>
                  <a:schemeClr val="bg1"/>
                </a:solidFill>
                <a:latin typeface="Helvetica" pitchFamily="2" charset="0"/>
              </a:rPr>
              <a:t>vonsequat</a:t>
            </a:r>
            <a:endParaRPr lang="en-US" sz="3200" dirty="0">
              <a:solidFill>
                <a:schemeClr val="bg1"/>
              </a:solidFill>
              <a:latin typeface="Helvetica" pitchFamily="2" charset="0"/>
            </a:endParaRPr>
          </a:p>
        </p:txBody>
      </p:sp>
      <p:sp>
        <p:nvSpPr>
          <p:cNvPr id="10" name="Date Placeholder 9">
            <a:extLst>
              <a:ext uri="{FF2B5EF4-FFF2-40B4-BE49-F238E27FC236}">
                <a16:creationId xmlns:a16="http://schemas.microsoft.com/office/drawing/2014/main" xmlns="" id="{B2A81AB0-654A-3248-A3C6-F1EE412BDF1D}"/>
              </a:ext>
            </a:extLst>
          </p:cNvPr>
          <p:cNvSpPr>
            <a:spLocks noGrp="1"/>
          </p:cNvSpPr>
          <p:nvPr>
            <p:ph type="dt" sz="half" idx="15"/>
          </p:nvPr>
        </p:nvSpPr>
        <p:spPr/>
        <p:txBody>
          <a:bodyPr/>
          <a:lstStyle/>
          <a:p>
            <a:fld id="{93656403-4317-5E42-AB37-91366D6A2C1B}" type="datetime4">
              <a:rPr lang="en-US" smtClean="0"/>
              <a:t>July 28, 2022</a:t>
            </a:fld>
            <a:endParaRPr lang="en-US"/>
          </a:p>
        </p:txBody>
      </p:sp>
      <p:sp>
        <p:nvSpPr>
          <p:cNvPr id="31" name="Slide Number Placeholder 30">
            <a:extLst>
              <a:ext uri="{FF2B5EF4-FFF2-40B4-BE49-F238E27FC236}">
                <a16:creationId xmlns:a16="http://schemas.microsoft.com/office/drawing/2014/main" xmlns="" id="{1FDC9578-4AC4-9D48-A4F5-3D595CDD3989}"/>
              </a:ext>
            </a:extLst>
          </p:cNvPr>
          <p:cNvSpPr>
            <a:spLocks noGrp="1"/>
          </p:cNvSpPr>
          <p:nvPr>
            <p:ph type="sldNum" sz="quarter" idx="17"/>
          </p:nvPr>
        </p:nvSpPr>
        <p:spPr/>
        <p:txBody>
          <a:bodyPr/>
          <a:lstStyle/>
          <a:p>
            <a:fld id="{8368066F-241F-DA46-A244-6F6C08E1BFA8}" type="slidenum">
              <a:rPr lang="en-US" smtClean="0"/>
              <a:pPr/>
              <a:t>‹#›</a:t>
            </a:fld>
            <a:endParaRPr lang="en-US"/>
          </a:p>
        </p:txBody>
      </p:sp>
      <p:pic>
        <p:nvPicPr>
          <p:cNvPr id="5" name="Graphic 4">
            <a:extLst>
              <a:ext uri="{FF2B5EF4-FFF2-40B4-BE49-F238E27FC236}">
                <a16:creationId xmlns:a16="http://schemas.microsoft.com/office/drawing/2014/main" xmlns="" id="{1A63EED3-972D-0140-862A-D67C3385214B}"/>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4423306" y="1363434"/>
            <a:ext cx="507248" cy="144928"/>
          </a:xfrm>
          <a:prstGeom prst="rect">
            <a:avLst/>
          </a:prstGeom>
        </p:spPr>
      </p:pic>
    </p:spTree>
    <p:extLst>
      <p:ext uri="{BB962C8B-B14F-4D97-AF65-F5344CB8AC3E}">
        <p14:creationId xmlns:p14="http://schemas.microsoft.com/office/powerpoint/2010/main" val="2825777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hank You">
    <p:bg>
      <p:bgPr>
        <a:gradFill>
          <a:gsLst>
            <a:gs pos="0">
              <a:srgbClr val="00578B"/>
            </a:gs>
            <a:gs pos="45000">
              <a:srgbClr val="2774AE"/>
            </a:gs>
            <a:gs pos="100000">
              <a:srgbClr val="7EBAED">
                <a:lumMod val="100000"/>
              </a:srgbClr>
            </a:gs>
          </a:gsLst>
          <a:lin ang="45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7D122FA0-86C4-384C-B548-6D9928BC3E47}"/>
              </a:ext>
            </a:extLst>
          </p:cNvPr>
          <p:cNvSpPr/>
          <p:nvPr/>
        </p:nvSpPr>
        <p:spPr>
          <a:xfrm>
            <a:off x="0" y="0"/>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2" name="Title 1"/>
          <p:cNvSpPr>
            <a:spLocks noGrp="1"/>
          </p:cNvSpPr>
          <p:nvPr>
            <p:ph type="ctrTitle" hasCustomPrompt="1"/>
          </p:nvPr>
        </p:nvSpPr>
        <p:spPr>
          <a:xfrm>
            <a:off x="640080" y="2084832"/>
            <a:ext cx="7223760" cy="548640"/>
          </a:xfrm>
        </p:spPr>
        <p:txBody>
          <a:bodyPr wrap="square" lIns="0" tIns="0" bIns="0" anchor="t" anchorCtr="0">
            <a:spAutoFit/>
          </a:bodyPr>
          <a:lstStyle>
            <a:lvl1pPr algn="l">
              <a:defRPr sz="4000" b="1" i="0">
                <a:solidFill>
                  <a:schemeClr val="bg1"/>
                </a:solidFill>
              </a:defRPr>
            </a:lvl1pPr>
          </a:lstStyle>
          <a:p>
            <a:r>
              <a:rPr lang="en-US" dirty="0"/>
              <a:t>Thank You</a:t>
            </a:r>
          </a:p>
        </p:txBody>
      </p:sp>
      <p:pic>
        <p:nvPicPr>
          <p:cNvPr id="12" name="Graphic 11">
            <a:extLst>
              <a:ext uri="{FF2B5EF4-FFF2-40B4-BE49-F238E27FC236}">
                <a16:creationId xmlns:a16="http://schemas.microsoft.com/office/drawing/2014/main" xmlns="" id="{18F0C7FD-6DBB-934B-8AA0-9604C63E4065}"/>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640080" y="1828800"/>
            <a:ext cx="507248" cy="144928"/>
          </a:xfrm>
          <a:prstGeom prst="rect">
            <a:avLst/>
          </a:prstGeom>
        </p:spPr>
      </p:pic>
      <p:pic>
        <p:nvPicPr>
          <p:cNvPr id="8" name="Graphic 7">
            <a:extLst>
              <a:ext uri="{FF2B5EF4-FFF2-40B4-BE49-F238E27FC236}">
                <a16:creationId xmlns:a16="http://schemas.microsoft.com/office/drawing/2014/main" xmlns="" id="{E475807C-5862-DC4B-811D-8ABD15B2F91B}"/>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640080" y="1828800"/>
            <a:ext cx="507248" cy="144928"/>
          </a:xfrm>
          <a:prstGeom prst="rect">
            <a:avLst/>
          </a:prstGeom>
        </p:spPr>
      </p:pic>
      <p:sp>
        <p:nvSpPr>
          <p:cNvPr id="9" name="Date Placeholder 3">
            <a:extLst>
              <a:ext uri="{FF2B5EF4-FFF2-40B4-BE49-F238E27FC236}">
                <a16:creationId xmlns:a16="http://schemas.microsoft.com/office/drawing/2014/main" xmlns="" id="{2F87C704-1300-C942-A7D1-06A433513F7A}"/>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E1C78E5D-111A-F24C-B653-AE1EAD324475}" type="datetime4">
              <a:rPr lang="en-US" smtClean="0"/>
              <a:t>July 28, 2022</a:t>
            </a:fld>
            <a:endParaRPr lang="en-US" dirty="0"/>
          </a:p>
        </p:txBody>
      </p:sp>
      <p:sp>
        <p:nvSpPr>
          <p:cNvPr id="11" name="Slide Number Placeholder 5">
            <a:extLst>
              <a:ext uri="{FF2B5EF4-FFF2-40B4-BE49-F238E27FC236}">
                <a16:creationId xmlns:a16="http://schemas.microsoft.com/office/drawing/2014/main" xmlns="" id="{DA0D9F10-E9DB-C54F-95F8-83888F506294}"/>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Tree>
    <p:extLst>
      <p:ext uri="{BB962C8B-B14F-4D97-AF65-F5344CB8AC3E}">
        <p14:creationId xmlns:p14="http://schemas.microsoft.com/office/powerpoint/2010/main" val="2571643531"/>
      </p:ext>
    </p:extLst>
  </p:cSld>
  <p:clrMapOvr>
    <a:masterClrMapping/>
  </p:clrMapOvr>
  <p:extLst>
    <p:ext uri="{DCECCB84-F9BA-43D5-87BE-67443E8EF086}">
      <p15:sldGuideLst xmlns:p15="http://schemas.microsoft.com/office/powerpoint/2012/main" xmlns="">
        <p15:guide id="12" orient="horz" pos="311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er w/one image">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xmlns="" id="{A6B72BFA-E13B-4D4C-8F2C-2EDF1AD7E183}"/>
              </a:ext>
            </a:extLst>
          </p:cNvPr>
          <p:cNvSpPr>
            <a:spLocks noGrp="1"/>
          </p:cNvSpPr>
          <p:nvPr>
            <p:ph type="dt" sz="half" idx="10"/>
          </p:nvPr>
        </p:nvSpPr>
        <p:spPr/>
        <p:txBody>
          <a:bodyPr/>
          <a:lstStyle/>
          <a:p>
            <a:fld id="{5192FF47-1F09-4B4F-854D-BB746BC212C3}" type="datetime4">
              <a:rPr lang="en-US" smtClean="0"/>
              <a:t>July 28, 2022</a:t>
            </a:fld>
            <a:endParaRPr lang="en-US"/>
          </a:p>
        </p:txBody>
      </p:sp>
      <p:sp>
        <p:nvSpPr>
          <p:cNvPr id="13" name="Slide Number Placeholder 12">
            <a:extLst>
              <a:ext uri="{FF2B5EF4-FFF2-40B4-BE49-F238E27FC236}">
                <a16:creationId xmlns:a16="http://schemas.microsoft.com/office/drawing/2014/main" xmlns=""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a16="http://schemas.microsoft.com/office/drawing/2014/main" xmlns="" id="{25793EB0-AC31-9B43-89A5-2CA5C7AA3207}"/>
              </a:ext>
            </a:extLst>
          </p:cNvPr>
          <p:cNvSpPr>
            <a:spLocks noGrp="1"/>
          </p:cNvSpPr>
          <p:nvPr>
            <p:ph type="pic" sz="quarter" idx="12"/>
          </p:nvPr>
        </p:nvSpPr>
        <p:spPr>
          <a:xfrm>
            <a:off x="4572000" y="0"/>
            <a:ext cx="4572000" cy="4572000"/>
          </a:xfrm>
          <a:solidFill>
            <a:srgbClr val="D2DDE9"/>
          </a:solidFill>
          <a:ln>
            <a:noFill/>
          </a:ln>
        </p:spPr>
        <p:txBody>
          <a:bodyPr wrap="none" l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a16="http://schemas.microsoft.com/office/drawing/2014/main" xmlns="" id="{B38D1B79-93A4-764A-9013-B96B61CB3380}"/>
              </a:ext>
            </a:extLst>
          </p:cNvPr>
          <p:cNvSpPr>
            <a:spLocks noGrp="1"/>
          </p:cNvSpPr>
          <p:nvPr>
            <p:ph type="title" hasCustomPrompt="1"/>
          </p:nvPr>
        </p:nvSpPr>
        <p:spPr>
          <a:xfrm>
            <a:off x="550920" y="720282"/>
            <a:ext cx="3200400" cy="925638"/>
          </a:xfrm>
        </p:spPr>
        <p:txBody>
          <a:bodyPr/>
          <a:lstStyle/>
          <a:p>
            <a:r>
              <a:rPr lang="en-US" dirty="0"/>
              <a:t>Header w/one image goes here</a:t>
            </a:r>
          </a:p>
        </p:txBody>
      </p:sp>
      <p:sp>
        <p:nvSpPr>
          <p:cNvPr id="5" name="Text Placeholder 4">
            <a:extLst>
              <a:ext uri="{FF2B5EF4-FFF2-40B4-BE49-F238E27FC236}">
                <a16:creationId xmlns:a16="http://schemas.microsoft.com/office/drawing/2014/main" xmlns="" id="{87EA6EA9-7EE2-5B44-A488-D85F7567FC46}"/>
              </a:ext>
            </a:extLst>
          </p:cNvPr>
          <p:cNvSpPr>
            <a:spLocks noGrp="1"/>
          </p:cNvSpPr>
          <p:nvPr>
            <p:ph type="body" sz="quarter" idx="13"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2724841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er w/two image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xmlns="" id="{A6B72BFA-E13B-4D4C-8F2C-2EDF1AD7E183}"/>
              </a:ext>
            </a:extLst>
          </p:cNvPr>
          <p:cNvSpPr>
            <a:spLocks noGrp="1"/>
          </p:cNvSpPr>
          <p:nvPr>
            <p:ph type="dt" sz="half" idx="10"/>
          </p:nvPr>
        </p:nvSpPr>
        <p:spPr/>
        <p:txBody>
          <a:bodyPr/>
          <a:lstStyle/>
          <a:p>
            <a:fld id="{1C50BC25-0EEE-614C-AE01-A5C888A88568}" type="datetime4">
              <a:rPr lang="en-US" smtClean="0"/>
              <a:t>July 28, 2022</a:t>
            </a:fld>
            <a:endParaRPr lang="en-US"/>
          </a:p>
        </p:txBody>
      </p:sp>
      <p:sp>
        <p:nvSpPr>
          <p:cNvPr id="13" name="Slide Number Placeholder 12">
            <a:extLst>
              <a:ext uri="{FF2B5EF4-FFF2-40B4-BE49-F238E27FC236}">
                <a16:creationId xmlns:a16="http://schemas.microsoft.com/office/drawing/2014/main" xmlns=""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a16="http://schemas.microsoft.com/office/drawing/2014/main" xmlns="" id="{25793EB0-AC31-9B43-89A5-2CA5C7AA3207}"/>
              </a:ext>
            </a:extLst>
          </p:cNvPr>
          <p:cNvSpPr>
            <a:spLocks noGrp="1"/>
          </p:cNvSpPr>
          <p:nvPr>
            <p:ph type="pic" sz="quarter" idx="12"/>
          </p:nvPr>
        </p:nvSpPr>
        <p:spPr>
          <a:xfrm>
            <a:off x="4572000" y="0"/>
            <a:ext cx="4572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a16="http://schemas.microsoft.com/office/drawing/2014/main" xmlns="" id="{B38D1B79-93A4-764A-9013-B96B61CB3380}"/>
              </a:ext>
            </a:extLst>
          </p:cNvPr>
          <p:cNvSpPr>
            <a:spLocks noGrp="1"/>
          </p:cNvSpPr>
          <p:nvPr>
            <p:ph type="title" hasCustomPrompt="1"/>
          </p:nvPr>
        </p:nvSpPr>
        <p:spPr>
          <a:xfrm>
            <a:off x="550920" y="304784"/>
            <a:ext cx="3200400" cy="1341136"/>
          </a:xfrm>
        </p:spPr>
        <p:txBody>
          <a:bodyPr/>
          <a:lstStyle/>
          <a:p>
            <a:r>
              <a:rPr lang="en-US" dirty="0"/>
              <a:t>Header w/two images goes here</a:t>
            </a:r>
          </a:p>
        </p:txBody>
      </p:sp>
      <p:sp>
        <p:nvSpPr>
          <p:cNvPr id="8" name="Picture Placeholder 6">
            <a:extLst>
              <a:ext uri="{FF2B5EF4-FFF2-40B4-BE49-F238E27FC236}">
                <a16:creationId xmlns:a16="http://schemas.microsoft.com/office/drawing/2014/main" xmlns="" id="{5309662B-7670-2F41-80D3-DC780EF057BA}"/>
              </a:ext>
            </a:extLst>
          </p:cNvPr>
          <p:cNvSpPr>
            <a:spLocks noGrp="1"/>
          </p:cNvSpPr>
          <p:nvPr>
            <p:ph type="pic" sz="quarter" idx="13"/>
          </p:nvPr>
        </p:nvSpPr>
        <p:spPr>
          <a:xfrm>
            <a:off x="4572000" y="2286000"/>
            <a:ext cx="4572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9" name="Text Placeholder 4">
            <a:extLst>
              <a:ext uri="{FF2B5EF4-FFF2-40B4-BE49-F238E27FC236}">
                <a16:creationId xmlns:a16="http://schemas.microsoft.com/office/drawing/2014/main" xmlns="" id="{21C16212-9CC5-BE4E-820E-6990DABC2099}"/>
              </a:ext>
            </a:extLst>
          </p:cNvPr>
          <p:cNvSpPr>
            <a:spLocks noGrp="1"/>
          </p:cNvSpPr>
          <p:nvPr>
            <p:ph type="body" sz="quarter" idx="14"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3353254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er w/four image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xmlns="" id="{A6B72BFA-E13B-4D4C-8F2C-2EDF1AD7E183}"/>
              </a:ext>
            </a:extLst>
          </p:cNvPr>
          <p:cNvSpPr>
            <a:spLocks noGrp="1"/>
          </p:cNvSpPr>
          <p:nvPr>
            <p:ph type="dt" sz="half" idx="10"/>
          </p:nvPr>
        </p:nvSpPr>
        <p:spPr/>
        <p:txBody>
          <a:bodyPr/>
          <a:lstStyle/>
          <a:p>
            <a:fld id="{EB1D4D52-693A-8740-99BE-A2BE1B674FA1}" type="datetime4">
              <a:rPr lang="en-US" smtClean="0"/>
              <a:t>July 28, 2022</a:t>
            </a:fld>
            <a:endParaRPr lang="en-US"/>
          </a:p>
        </p:txBody>
      </p:sp>
      <p:sp>
        <p:nvSpPr>
          <p:cNvPr id="13" name="Slide Number Placeholder 12">
            <a:extLst>
              <a:ext uri="{FF2B5EF4-FFF2-40B4-BE49-F238E27FC236}">
                <a16:creationId xmlns:a16="http://schemas.microsoft.com/office/drawing/2014/main" xmlns=""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a16="http://schemas.microsoft.com/office/drawing/2014/main" xmlns="" id="{25793EB0-AC31-9B43-89A5-2CA5C7AA3207}"/>
              </a:ext>
            </a:extLst>
          </p:cNvPr>
          <p:cNvSpPr>
            <a:spLocks noGrp="1"/>
          </p:cNvSpPr>
          <p:nvPr>
            <p:ph type="pic" sz="quarter" idx="12"/>
          </p:nvPr>
        </p:nvSpPr>
        <p:spPr>
          <a:xfrm>
            <a:off x="4572000" y="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a16="http://schemas.microsoft.com/office/drawing/2014/main" xmlns="" id="{B38D1B79-93A4-764A-9013-B96B61CB3380}"/>
              </a:ext>
            </a:extLst>
          </p:cNvPr>
          <p:cNvSpPr>
            <a:spLocks noGrp="1"/>
          </p:cNvSpPr>
          <p:nvPr>
            <p:ph type="title" hasCustomPrompt="1"/>
          </p:nvPr>
        </p:nvSpPr>
        <p:spPr>
          <a:xfrm>
            <a:off x="550920" y="304784"/>
            <a:ext cx="3200400" cy="1341136"/>
          </a:xfrm>
        </p:spPr>
        <p:txBody>
          <a:bodyPr/>
          <a:lstStyle/>
          <a:p>
            <a:r>
              <a:rPr lang="en-US" dirty="0"/>
              <a:t>Header w/four images goes here</a:t>
            </a:r>
          </a:p>
        </p:txBody>
      </p:sp>
      <p:sp>
        <p:nvSpPr>
          <p:cNvPr id="8" name="Picture Placeholder 6">
            <a:extLst>
              <a:ext uri="{FF2B5EF4-FFF2-40B4-BE49-F238E27FC236}">
                <a16:creationId xmlns:a16="http://schemas.microsoft.com/office/drawing/2014/main" xmlns="" id="{5309662B-7670-2F41-80D3-DC780EF057BA}"/>
              </a:ext>
            </a:extLst>
          </p:cNvPr>
          <p:cNvSpPr>
            <a:spLocks noGrp="1"/>
          </p:cNvSpPr>
          <p:nvPr>
            <p:ph type="pic" sz="quarter" idx="13"/>
          </p:nvPr>
        </p:nvSpPr>
        <p:spPr>
          <a:xfrm>
            <a:off x="4572000" y="228600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9" name="Picture Placeholder 6">
            <a:extLst>
              <a:ext uri="{FF2B5EF4-FFF2-40B4-BE49-F238E27FC236}">
                <a16:creationId xmlns:a16="http://schemas.microsoft.com/office/drawing/2014/main" xmlns="" id="{D40CE9D7-DF48-4C46-8449-8A880C1CD6B4}"/>
              </a:ext>
            </a:extLst>
          </p:cNvPr>
          <p:cNvSpPr>
            <a:spLocks noGrp="1"/>
          </p:cNvSpPr>
          <p:nvPr>
            <p:ph type="pic" sz="quarter" idx="14"/>
          </p:nvPr>
        </p:nvSpPr>
        <p:spPr>
          <a:xfrm>
            <a:off x="6858000" y="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10" name="Picture Placeholder 6">
            <a:extLst>
              <a:ext uri="{FF2B5EF4-FFF2-40B4-BE49-F238E27FC236}">
                <a16:creationId xmlns:a16="http://schemas.microsoft.com/office/drawing/2014/main" xmlns="" id="{D044823D-5595-7C4A-9250-B45888C22A7B}"/>
              </a:ext>
            </a:extLst>
          </p:cNvPr>
          <p:cNvSpPr>
            <a:spLocks noGrp="1"/>
          </p:cNvSpPr>
          <p:nvPr>
            <p:ph type="pic" sz="quarter" idx="15"/>
          </p:nvPr>
        </p:nvSpPr>
        <p:spPr>
          <a:xfrm>
            <a:off x="6858000" y="228600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11" name="Text Placeholder 4">
            <a:extLst>
              <a:ext uri="{FF2B5EF4-FFF2-40B4-BE49-F238E27FC236}">
                <a16:creationId xmlns:a16="http://schemas.microsoft.com/office/drawing/2014/main" xmlns="" id="{B4009AC1-1D31-894D-98BC-57F3AE7A7BDA}"/>
              </a:ext>
            </a:extLst>
          </p:cNvPr>
          <p:cNvSpPr>
            <a:spLocks noGrp="1"/>
          </p:cNvSpPr>
          <p:nvPr>
            <p:ph type="body" sz="quarter" idx="16"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3794854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Video, full screen">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xmlns="" id="{A6B72BFA-E13B-4D4C-8F2C-2EDF1AD7E183}"/>
              </a:ext>
            </a:extLst>
          </p:cNvPr>
          <p:cNvSpPr>
            <a:spLocks noGrp="1"/>
          </p:cNvSpPr>
          <p:nvPr>
            <p:ph type="dt" sz="half" idx="10"/>
          </p:nvPr>
        </p:nvSpPr>
        <p:spPr/>
        <p:txBody>
          <a:bodyPr/>
          <a:lstStyle/>
          <a:p>
            <a:fld id="{36B699FD-DF0D-F345-85B7-8D5E93264139}" type="datetime4">
              <a:rPr lang="en-US" smtClean="0"/>
              <a:t>July 28, 2022</a:t>
            </a:fld>
            <a:endParaRPr lang="en-US"/>
          </a:p>
        </p:txBody>
      </p:sp>
      <p:sp>
        <p:nvSpPr>
          <p:cNvPr id="5" name="Media Placeholder 4">
            <a:extLst>
              <a:ext uri="{FF2B5EF4-FFF2-40B4-BE49-F238E27FC236}">
                <a16:creationId xmlns:a16="http://schemas.microsoft.com/office/drawing/2014/main" xmlns="" id="{4D4587A5-0103-8944-8C69-9CB5A6AA09C8}"/>
              </a:ext>
            </a:extLst>
          </p:cNvPr>
          <p:cNvSpPr>
            <a:spLocks noGrp="1"/>
          </p:cNvSpPr>
          <p:nvPr>
            <p:ph type="media" sz="quarter" idx="12"/>
          </p:nvPr>
        </p:nvSpPr>
        <p:spPr>
          <a:xfrm>
            <a:off x="0" y="0"/>
            <a:ext cx="9144000" cy="5148263"/>
          </a:xfrm>
          <a:solidFill>
            <a:srgbClr val="D2DDE9"/>
          </a:solidFill>
        </p:spPr>
        <p:txBody>
          <a:bodyPr lIns="0" tIns="274320" anchor="t" anchorCtr="1">
            <a:normAutofit/>
          </a:bodyPr>
          <a:lstStyle>
            <a:lvl1pPr marL="0" indent="0">
              <a:buNone/>
              <a:defRPr sz="1200">
                <a:solidFill>
                  <a:srgbClr val="898989"/>
                </a:solidFill>
              </a:defRPr>
            </a:lvl1pPr>
          </a:lstStyle>
          <a:p>
            <a:r>
              <a:rPr lang="en-US" dirty="0"/>
              <a:t>Click icon to add media</a:t>
            </a:r>
          </a:p>
        </p:txBody>
      </p:sp>
      <p:sp>
        <p:nvSpPr>
          <p:cNvPr id="13" name="Slide Number Placeholder 12">
            <a:extLst>
              <a:ext uri="{FF2B5EF4-FFF2-40B4-BE49-F238E27FC236}">
                <a16:creationId xmlns:a16="http://schemas.microsoft.com/office/drawing/2014/main" xmlns=""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Tree>
    <p:extLst>
      <p:ext uri="{BB962C8B-B14F-4D97-AF65-F5344CB8AC3E}">
        <p14:creationId xmlns:p14="http://schemas.microsoft.com/office/powerpoint/2010/main" val="219352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divider">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7D122FA0-86C4-384C-B548-6D9928BC3E47}"/>
              </a:ext>
            </a:extLst>
          </p:cNvPr>
          <p:cNvSpPr/>
          <p:nvPr/>
        </p:nvSpPr>
        <p:spPr>
          <a:xfrm>
            <a:off x="0" y="0"/>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2" name="Title 1"/>
          <p:cNvSpPr>
            <a:spLocks noGrp="1"/>
          </p:cNvSpPr>
          <p:nvPr>
            <p:ph type="ctrTitle" hasCustomPrompt="1"/>
          </p:nvPr>
        </p:nvSpPr>
        <p:spPr>
          <a:xfrm>
            <a:off x="640079" y="2086031"/>
            <a:ext cx="7223760" cy="548640"/>
          </a:xfrm>
        </p:spPr>
        <p:txBody>
          <a:bodyPr wrap="square" lIns="0" tIns="0" bIns="0" anchor="t" anchorCtr="0">
            <a:spAutoFit/>
          </a:bodyPr>
          <a:lstStyle>
            <a:lvl1pPr algn="l">
              <a:defRPr sz="4000" b="1" i="0">
                <a:solidFill>
                  <a:schemeClr val="bg1"/>
                </a:solidFill>
              </a:defRPr>
            </a:lvl1pPr>
          </a:lstStyle>
          <a:p>
            <a:r>
              <a:rPr lang="en-US" dirty="0"/>
              <a:t>Section Divider</a:t>
            </a:r>
          </a:p>
        </p:txBody>
      </p:sp>
      <p:pic>
        <p:nvPicPr>
          <p:cNvPr id="12" name="Graphic 11">
            <a:extLst>
              <a:ext uri="{FF2B5EF4-FFF2-40B4-BE49-F238E27FC236}">
                <a16:creationId xmlns:a16="http://schemas.microsoft.com/office/drawing/2014/main" xmlns="" id="{18F0C7FD-6DBB-934B-8AA0-9604C63E4065}"/>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640080" y="1828800"/>
            <a:ext cx="507248" cy="144928"/>
          </a:xfrm>
          <a:prstGeom prst="rect">
            <a:avLst/>
          </a:prstGeom>
        </p:spPr>
      </p:pic>
      <p:pic>
        <p:nvPicPr>
          <p:cNvPr id="8" name="Graphic 7">
            <a:extLst>
              <a:ext uri="{FF2B5EF4-FFF2-40B4-BE49-F238E27FC236}">
                <a16:creationId xmlns:a16="http://schemas.microsoft.com/office/drawing/2014/main" xmlns="" id="{E475807C-5862-DC4B-811D-8ABD15B2F91B}"/>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640080" y="1828800"/>
            <a:ext cx="507248" cy="144928"/>
          </a:xfrm>
          <a:prstGeom prst="rect">
            <a:avLst/>
          </a:prstGeom>
        </p:spPr>
      </p:pic>
      <p:sp>
        <p:nvSpPr>
          <p:cNvPr id="9" name="Date Placeholder 3">
            <a:extLst>
              <a:ext uri="{FF2B5EF4-FFF2-40B4-BE49-F238E27FC236}">
                <a16:creationId xmlns:a16="http://schemas.microsoft.com/office/drawing/2014/main" xmlns="" id="{1CA9EA19-A7C1-FB4E-88DE-9B1C39330C0C}"/>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A05E5ECB-4167-2B4A-8CC2-3B8A74FF75C7}" type="datetime4">
              <a:rPr lang="en-US" smtClean="0"/>
              <a:t>July 28, 2022</a:t>
            </a:fld>
            <a:endParaRPr lang="en-US" dirty="0"/>
          </a:p>
        </p:txBody>
      </p:sp>
      <p:sp>
        <p:nvSpPr>
          <p:cNvPr id="11" name="Slide Number Placeholder 5">
            <a:extLst>
              <a:ext uri="{FF2B5EF4-FFF2-40B4-BE49-F238E27FC236}">
                <a16:creationId xmlns:a16="http://schemas.microsoft.com/office/drawing/2014/main" xmlns="" id="{FF7347BB-A599-8644-ACCA-8DFD46971ADE}"/>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Tree>
    <p:extLst>
      <p:ext uri="{BB962C8B-B14F-4D97-AF65-F5344CB8AC3E}">
        <p14:creationId xmlns:p14="http://schemas.microsoft.com/office/powerpoint/2010/main" val="3115805393"/>
      </p:ext>
    </p:extLst>
  </p:cSld>
  <p:clrMapOvr>
    <a:masterClrMapping/>
  </p:clrMapOvr>
  <p:extLst>
    <p:ext uri="{DCECCB84-F9BA-43D5-87BE-67443E8EF086}">
      <p15:sldGuideLst xmlns:p15="http://schemas.microsoft.com/office/powerpoint/2012/main" xmlns=""/>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w/copy">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xmlns="" id="{096DF2BE-5EBE-5B40-92D3-2880086C2AD6}"/>
              </a:ext>
            </a:extLst>
          </p:cNvPr>
          <p:cNvSpPr>
            <a:spLocks noGrp="1"/>
          </p:cNvSpPr>
          <p:nvPr>
            <p:ph type="body" sz="quarter" idx="12" hasCustomPrompt="1"/>
          </p:nvPr>
        </p:nvSpPr>
        <p:spPr>
          <a:xfrm>
            <a:off x="548640" y="1737360"/>
            <a:ext cx="7314883" cy="194990"/>
          </a:xfrm>
        </p:spPr>
        <p:txBody>
          <a:bodyPr lIns="457200" tIns="0" anchor="t" anchorCtr="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IF NEEDED</a:t>
            </a:r>
          </a:p>
        </p:txBody>
      </p:sp>
      <p:sp>
        <p:nvSpPr>
          <p:cNvPr id="5" name="Title 4">
            <a:extLst>
              <a:ext uri="{FF2B5EF4-FFF2-40B4-BE49-F238E27FC236}">
                <a16:creationId xmlns:a16="http://schemas.microsoft.com/office/drawing/2014/main" xmlns="" id="{BFFF5B99-4483-7844-825B-674CD4A40F0F}"/>
              </a:ext>
            </a:extLst>
          </p:cNvPr>
          <p:cNvSpPr>
            <a:spLocks noGrp="1"/>
          </p:cNvSpPr>
          <p:nvPr>
            <p:ph type="title" hasCustomPrompt="1"/>
          </p:nvPr>
        </p:nvSpPr>
        <p:spPr>
          <a:xfrm>
            <a:off x="550920" y="731519"/>
            <a:ext cx="7315200" cy="463973"/>
          </a:xfrm>
        </p:spPr>
        <p:txBody>
          <a:bodyPr rIns="91440"/>
          <a:lstStyle/>
          <a:p>
            <a:r>
              <a:rPr lang="en-US" dirty="0"/>
              <a:t>Preferred header w/copy</a:t>
            </a:r>
          </a:p>
        </p:txBody>
      </p:sp>
      <p:sp>
        <p:nvSpPr>
          <p:cNvPr id="7" name="Date Placeholder 3">
            <a:extLst>
              <a:ext uri="{FF2B5EF4-FFF2-40B4-BE49-F238E27FC236}">
                <a16:creationId xmlns:a16="http://schemas.microsoft.com/office/drawing/2014/main" xmlns="" id="{9B2D8B90-BE9B-5843-B008-CBCB235CA4A3}"/>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F906A3A6-72CA-5C49-8AA7-F23319A56E16}" type="datetime4">
              <a:rPr lang="en-US" smtClean="0"/>
              <a:t>July 28, 2022</a:t>
            </a:fld>
            <a:endParaRPr lang="en-US" dirty="0"/>
          </a:p>
        </p:txBody>
      </p:sp>
      <p:sp>
        <p:nvSpPr>
          <p:cNvPr id="8" name="Slide Number Placeholder 5">
            <a:extLst>
              <a:ext uri="{FF2B5EF4-FFF2-40B4-BE49-F238E27FC236}">
                <a16:creationId xmlns:a16="http://schemas.microsoft.com/office/drawing/2014/main" xmlns="" id="{8878FDE4-59D5-A74C-9DA6-FAE5AA21D57E}"/>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6" name="Text Placeholder 5">
            <a:extLst>
              <a:ext uri="{FF2B5EF4-FFF2-40B4-BE49-F238E27FC236}">
                <a16:creationId xmlns:a16="http://schemas.microsoft.com/office/drawing/2014/main" xmlns="" id="{A420F5BA-667E-9B47-A37D-9263A12DA1DF}"/>
              </a:ext>
            </a:extLst>
          </p:cNvPr>
          <p:cNvSpPr>
            <a:spLocks noGrp="1"/>
          </p:cNvSpPr>
          <p:nvPr>
            <p:ph type="body" sz="quarter" idx="13" hasCustomPrompt="1"/>
          </p:nvPr>
        </p:nvSpPr>
        <p:spPr>
          <a:xfrm>
            <a:off x="548323" y="2011680"/>
            <a:ext cx="7315200" cy="582788"/>
          </a:xfrm>
        </p:spPr>
        <p:txBody>
          <a:bodyPr lIns="457200"/>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
        <p:nvSpPr>
          <p:cNvPr id="9" name="TextBox 8">
            <a:extLst>
              <a:ext uri="{FF2B5EF4-FFF2-40B4-BE49-F238E27FC236}">
                <a16:creationId xmlns:a16="http://schemas.microsoft.com/office/drawing/2014/main" xmlns="" id="{1118909B-8708-D647-8E99-60B2C9AC1454}"/>
              </a:ext>
            </a:extLst>
          </p:cNvPr>
          <p:cNvSpPr txBox="1"/>
          <p:nvPr userDrawn="1"/>
        </p:nvSpPr>
        <p:spPr>
          <a:xfrm>
            <a:off x="1638886" y="4895557"/>
            <a:ext cx="184731" cy="30008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73511158"/>
      </p:ext>
    </p:extLst>
  </p:cSld>
  <p:clrMapOvr>
    <a:masterClrMapping/>
  </p:clrMapOvr>
  <p:extLst>
    <p:ext uri="{DCECCB84-F9BA-43D5-87BE-67443E8EF086}">
      <p15:sldGuideLst xmlns:p15="http://schemas.microsoft.com/office/powerpoint/2012/main" xmlns="">
        <p15:guide id="1" pos="508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ondary Header w/copy">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xmlns="" id="{096DF2BE-5EBE-5B40-92D3-2880086C2AD6}"/>
              </a:ext>
            </a:extLst>
          </p:cNvPr>
          <p:cNvSpPr>
            <a:spLocks noGrp="1"/>
          </p:cNvSpPr>
          <p:nvPr>
            <p:ph type="body" sz="quarter" idx="12" hasCustomPrompt="1"/>
          </p:nvPr>
        </p:nvSpPr>
        <p:spPr>
          <a:xfrm>
            <a:off x="548640" y="1737360"/>
            <a:ext cx="7314883" cy="194990"/>
          </a:xfrm>
        </p:spPr>
        <p:txBody>
          <a:bodyPr lIns="457200" tIns="0" anchor="t" anchorCtr="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IF NEEDED</a:t>
            </a:r>
          </a:p>
        </p:txBody>
      </p:sp>
      <p:sp>
        <p:nvSpPr>
          <p:cNvPr id="12" name="Date Placeholder 11">
            <a:extLst>
              <a:ext uri="{FF2B5EF4-FFF2-40B4-BE49-F238E27FC236}">
                <a16:creationId xmlns:a16="http://schemas.microsoft.com/office/drawing/2014/main" xmlns="" id="{A6B72BFA-E13B-4D4C-8F2C-2EDF1AD7E183}"/>
              </a:ext>
            </a:extLst>
          </p:cNvPr>
          <p:cNvSpPr>
            <a:spLocks noGrp="1"/>
          </p:cNvSpPr>
          <p:nvPr>
            <p:ph type="dt" sz="half" idx="10"/>
          </p:nvPr>
        </p:nvSpPr>
        <p:spPr/>
        <p:txBody>
          <a:bodyPr/>
          <a:lstStyle/>
          <a:p>
            <a:fld id="{3BEDF7F4-5A61-894C-B54D-49FF23948D07}" type="datetime4">
              <a:rPr lang="en-US" smtClean="0"/>
              <a:t>July 28, 2022</a:t>
            </a:fld>
            <a:endParaRPr lang="en-US"/>
          </a:p>
        </p:txBody>
      </p:sp>
      <p:sp>
        <p:nvSpPr>
          <p:cNvPr id="13" name="Slide Number Placeholder 12">
            <a:extLst>
              <a:ext uri="{FF2B5EF4-FFF2-40B4-BE49-F238E27FC236}">
                <a16:creationId xmlns:a16="http://schemas.microsoft.com/office/drawing/2014/main" xmlns=""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a16="http://schemas.microsoft.com/office/drawing/2014/main" xmlns="" id="{D63CAA0F-ED58-224B-A38C-B7185D4A86DC}"/>
              </a:ext>
            </a:extLst>
          </p:cNvPr>
          <p:cNvSpPr>
            <a:spLocks noGrp="1"/>
          </p:cNvSpPr>
          <p:nvPr>
            <p:ph type="title" hasCustomPrompt="1"/>
          </p:nvPr>
        </p:nvSpPr>
        <p:spPr>
          <a:xfrm>
            <a:off x="548640" y="822960"/>
            <a:ext cx="7315200" cy="365760"/>
          </a:xfrm>
        </p:spPr>
        <p:txBody>
          <a:bodyPr rIns="91440"/>
          <a:lstStyle>
            <a:lvl1pPr>
              <a:defRPr sz="2200">
                <a:solidFill>
                  <a:schemeClr val="bg1"/>
                </a:solidFill>
              </a:defRPr>
            </a:lvl1pPr>
          </a:lstStyle>
          <a:p>
            <a:r>
              <a:rPr lang="en-US" dirty="0"/>
              <a:t>Secondary Header w/copy</a:t>
            </a:r>
          </a:p>
        </p:txBody>
      </p:sp>
      <p:sp>
        <p:nvSpPr>
          <p:cNvPr id="8" name="Text Placeholder 5">
            <a:extLst>
              <a:ext uri="{FF2B5EF4-FFF2-40B4-BE49-F238E27FC236}">
                <a16:creationId xmlns:a16="http://schemas.microsoft.com/office/drawing/2014/main" xmlns="" id="{1BFD5973-E0B4-874F-87AB-BE09B5209393}"/>
              </a:ext>
            </a:extLst>
          </p:cNvPr>
          <p:cNvSpPr>
            <a:spLocks noGrp="1"/>
          </p:cNvSpPr>
          <p:nvPr>
            <p:ph type="body" sz="quarter" idx="13" hasCustomPrompt="1"/>
          </p:nvPr>
        </p:nvSpPr>
        <p:spPr>
          <a:xfrm>
            <a:off x="548323" y="2011680"/>
            <a:ext cx="7315200" cy="582788"/>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Tree>
    <p:extLst>
      <p:ext uri="{BB962C8B-B14F-4D97-AF65-F5344CB8AC3E}">
        <p14:creationId xmlns:p14="http://schemas.microsoft.com/office/powerpoint/2010/main" val="1673244717"/>
      </p:ext>
    </p:extLst>
  </p:cSld>
  <p:clrMapOvr>
    <a:masterClrMapping/>
  </p:clrMapOvr>
  <p:extLst>
    <p:ext uri="{DCECCB84-F9BA-43D5-87BE-67443E8EF086}">
      <p15:sldGuideLst xmlns:p15="http://schemas.microsoft.com/office/powerpoint/2012/main" xmlns="">
        <p15:guide id="1" pos="508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w/bullet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xmlns="" id="{A6B72BFA-E13B-4D4C-8F2C-2EDF1AD7E183}"/>
              </a:ext>
            </a:extLst>
          </p:cNvPr>
          <p:cNvSpPr>
            <a:spLocks noGrp="1"/>
          </p:cNvSpPr>
          <p:nvPr>
            <p:ph type="dt" sz="half" idx="10"/>
          </p:nvPr>
        </p:nvSpPr>
        <p:spPr/>
        <p:txBody>
          <a:bodyPr/>
          <a:lstStyle/>
          <a:p>
            <a:fld id="{BA44B934-4787-CE42-9206-F1BF26B71361}" type="datetime4">
              <a:rPr lang="en-US" smtClean="0"/>
              <a:t>July 28, 2022</a:t>
            </a:fld>
            <a:endParaRPr lang="en-US"/>
          </a:p>
        </p:txBody>
      </p:sp>
      <p:sp>
        <p:nvSpPr>
          <p:cNvPr id="13" name="Slide Number Placeholder 12">
            <a:extLst>
              <a:ext uri="{FF2B5EF4-FFF2-40B4-BE49-F238E27FC236}">
                <a16:creationId xmlns:a16="http://schemas.microsoft.com/office/drawing/2014/main" xmlns=""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a16="http://schemas.microsoft.com/office/drawing/2014/main" xmlns="" id="{BF8E7314-2ACD-9B4E-A929-90FAA35788D9}"/>
              </a:ext>
            </a:extLst>
          </p:cNvPr>
          <p:cNvSpPr>
            <a:spLocks noGrp="1"/>
          </p:cNvSpPr>
          <p:nvPr>
            <p:ph type="title" hasCustomPrompt="1"/>
          </p:nvPr>
        </p:nvSpPr>
        <p:spPr>
          <a:xfrm>
            <a:off x="550920" y="731520"/>
            <a:ext cx="7315200" cy="457200"/>
          </a:xfrm>
        </p:spPr>
        <p:txBody>
          <a:bodyPr rIns="91440"/>
          <a:lstStyle/>
          <a:p>
            <a:r>
              <a:rPr lang="en-US" dirty="0"/>
              <a:t>Header w/bullets</a:t>
            </a:r>
          </a:p>
        </p:txBody>
      </p:sp>
      <p:sp>
        <p:nvSpPr>
          <p:cNvPr id="3" name="Text Placeholder 2">
            <a:extLst>
              <a:ext uri="{FF2B5EF4-FFF2-40B4-BE49-F238E27FC236}">
                <a16:creationId xmlns:a16="http://schemas.microsoft.com/office/drawing/2014/main" xmlns="" id="{F63343D6-72EB-A54A-B1DB-4763B5EB30EE}"/>
              </a:ext>
            </a:extLst>
          </p:cNvPr>
          <p:cNvSpPr>
            <a:spLocks noGrp="1"/>
          </p:cNvSpPr>
          <p:nvPr>
            <p:ph type="body" sz="quarter" idx="12" hasCustomPrompt="1"/>
          </p:nvPr>
        </p:nvSpPr>
        <p:spPr>
          <a:xfrm>
            <a:off x="640080" y="1737360"/>
            <a:ext cx="7202488" cy="388889"/>
          </a:xfrm>
        </p:spPr>
        <p:txBody>
          <a:bodyPr/>
          <a:lstStyle>
            <a:lvl1pPr marL="173736" indent="-173736">
              <a:buFont typeface="Arial" panose="020B0604020202020204" pitchFamily="34" charset="0"/>
              <a:buChar char="•"/>
              <a:defRPr/>
            </a:lvl1pPr>
            <a:lvl2pPr marL="560070" indent="-285750">
              <a:buFont typeface="Arial" panose="020B0604020202020204" pitchFamily="34" charset="0"/>
              <a:buChar char="•"/>
              <a:defRPr/>
            </a:lvl2pPr>
            <a:lvl3pPr marL="834390" indent="-285750">
              <a:buFont typeface="Arial" panose="020B0604020202020204" pitchFamily="34" charset="0"/>
              <a:buChar char="•"/>
              <a:defRPr/>
            </a:lvl3pPr>
            <a:lvl4pPr marL="1108710" indent="-285750">
              <a:buFont typeface="Arial" panose="020B0604020202020204" pitchFamily="34" charset="0"/>
              <a:buChar char="•"/>
              <a:defRPr/>
            </a:lvl4pPr>
            <a:lvl5pPr marL="1383030" indent="-285750">
              <a:buFont typeface="Arial" panose="020B0604020202020204" pitchFamily="34" charset="0"/>
              <a:buChar char="•"/>
              <a:defRPr/>
            </a:lvl5pPr>
          </a:lstStyle>
          <a:p>
            <a:pPr lvl="0"/>
            <a:r>
              <a:rPr lang="en-US" dirty="0"/>
              <a:t>Most bulleted slides should have no more than 5 bullets with only about 5-6 words per bullet.</a:t>
            </a:r>
          </a:p>
        </p:txBody>
      </p:sp>
    </p:spTree>
    <p:extLst>
      <p:ext uri="{BB962C8B-B14F-4D97-AF65-F5344CB8AC3E}">
        <p14:creationId xmlns:p14="http://schemas.microsoft.com/office/powerpoint/2010/main" val="889749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w/two columns">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xmlns="" id="{096DF2BE-5EBE-5B40-92D3-2880086C2AD6}"/>
              </a:ext>
            </a:extLst>
          </p:cNvPr>
          <p:cNvSpPr>
            <a:spLocks noGrp="1"/>
          </p:cNvSpPr>
          <p:nvPr>
            <p:ph type="body" sz="quarter" idx="12" hasCustomPrompt="1"/>
          </p:nvPr>
        </p:nvSpPr>
        <p:spPr>
          <a:xfrm>
            <a:off x="548640" y="1737360"/>
            <a:ext cx="3566160" cy="194990"/>
          </a:xfrm>
        </p:spPr>
        <p:txBody>
          <a:bodyPr lIns="457200" tIns="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Column </a:t>
            </a:r>
            <a:r>
              <a:rPr lang="en-US" dirty="0" err="1"/>
              <a:t>ONe</a:t>
            </a:r>
            <a:endParaRPr lang="en-US" dirty="0"/>
          </a:p>
        </p:txBody>
      </p:sp>
      <p:sp>
        <p:nvSpPr>
          <p:cNvPr id="12" name="Date Placeholder 11">
            <a:extLst>
              <a:ext uri="{FF2B5EF4-FFF2-40B4-BE49-F238E27FC236}">
                <a16:creationId xmlns:a16="http://schemas.microsoft.com/office/drawing/2014/main" xmlns="" id="{A6B72BFA-E13B-4D4C-8F2C-2EDF1AD7E183}"/>
              </a:ext>
            </a:extLst>
          </p:cNvPr>
          <p:cNvSpPr>
            <a:spLocks noGrp="1"/>
          </p:cNvSpPr>
          <p:nvPr>
            <p:ph type="dt" sz="half" idx="10"/>
          </p:nvPr>
        </p:nvSpPr>
        <p:spPr/>
        <p:txBody>
          <a:bodyPr/>
          <a:lstStyle/>
          <a:p>
            <a:fld id="{7A3B2589-806E-7749-B653-04DB5D84CB19}" type="datetime4">
              <a:rPr lang="en-US" smtClean="0"/>
              <a:t>July 28, 2022</a:t>
            </a:fld>
            <a:endParaRPr lang="en-US" dirty="0"/>
          </a:p>
        </p:txBody>
      </p:sp>
      <p:sp>
        <p:nvSpPr>
          <p:cNvPr id="13" name="Slide Number Placeholder 12">
            <a:extLst>
              <a:ext uri="{FF2B5EF4-FFF2-40B4-BE49-F238E27FC236}">
                <a16:creationId xmlns:a16="http://schemas.microsoft.com/office/drawing/2014/main" xmlns=""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Text Placeholder 15">
            <a:extLst>
              <a:ext uri="{FF2B5EF4-FFF2-40B4-BE49-F238E27FC236}">
                <a16:creationId xmlns:a16="http://schemas.microsoft.com/office/drawing/2014/main" xmlns="" id="{F830867C-9860-A540-B2F8-B4F1E5421A7C}"/>
              </a:ext>
            </a:extLst>
          </p:cNvPr>
          <p:cNvSpPr>
            <a:spLocks noGrp="1"/>
          </p:cNvSpPr>
          <p:nvPr>
            <p:ph type="body" sz="quarter" idx="13" hasCustomPrompt="1"/>
          </p:nvPr>
        </p:nvSpPr>
        <p:spPr>
          <a:xfrm>
            <a:off x="4297680" y="1737360"/>
            <a:ext cx="3566160" cy="194990"/>
          </a:xfrm>
        </p:spPr>
        <p:txBody>
          <a:bodyPr lIns="457200" tIns="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Column Two</a:t>
            </a:r>
          </a:p>
        </p:txBody>
      </p:sp>
      <p:sp>
        <p:nvSpPr>
          <p:cNvPr id="4" name="Title 3">
            <a:extLst>
              <a:ext uri="{FF2B5EF4-FFF2-40B4-BE49-F238E27FC236}">
                <a16:creationId xmlns:a16="http://schemas.microsoft.com/office/drawing/2014/main" xmlns="" id="{45C5E1AE-0792-394B-9E7A-879951F706B3}"/>
              </a:ext>
            </a:extLst>
          </p:cNvPr>
          <p:cNvSpPr>
            <a:spLocks noGrp="1"/>
          </p:cNvSpPr>
          <p:nvPr>
            <p:ph type="title" hasCustomPrompt="1"/>
          </p:nvPr>
        </p:nvSpPr>
        <p:spPr>
          <a:xfrm>
            <a:off x="550920" y="731519"/>
            <a:ext cx="7315200" cy="463973"/>
          </a:xfrm>
        </p:spPr>
        <p:txBody>
          <a:bodyPr rIns="91440"/>
          <a:lstStyle/>
          <a:p>
            <a:r>
              <a:rPr lang="en-US" dirty="0"/>
              <a:t>Header w/two columns</a:t>
            </a:r>
          </a:p>
        </p:txBody>
      </p:sp>
      <p:sp>
        <p:nvSpPr>
          <p:cNvPr id="9" name="Text Placeholder 5">
            <a:extLst>
              <a:ext uri="{FF2B5EF4-FFF2-40B4-BE49-F238E27FC236}">
                <a16:creationId xmlns:a16="http://schemas.microsoft.com/office/drawing/2014/main" xmlns="" id="{B157FE83-27AE-694E-BF40-F95F8F859A27}"/>
              </a:ext>
            </a:extLst>
          </p:cNvPr>
          <p:cNvSpPr>
            <a:spLocks noGrp="1"/>
          </p:cNvSpPr>
          <p:nvPr>
            <p:ph type="body" sz="quarter" idx="15" hasCustomPrompt="1"/>
          </p:nvPr>
        </p:nvSpPr>
        <p:spPr>
          <a:xfrm>
            <a:off x="548323" y="2011680"/>
            <a:ext cx="3566477" cy="1164486"/>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
        <p:nvSpPr>
          <p:cNvPr id="10" name="Text Placeholder 5">
            <a:extLst>
              <a:ext uri="{FF2B5EF4-FFF2-40B4-BE49-F238E27FC236}">
                <a16:creationId xmlns:a16="http://schemas.microsoft.com/office/drawing/2014/main" xmlns="" id="{068A866F-2F9E-6E49-97F6-DCF922A47819}"/>
              </a:ext>
            </a:extLst>
          </p:cNvPr>
          <p:cNvSpPr>
            <a:spLocks noGrp="1"/>
          </p:cNvSpPr>
          <p:nvPr>
            <p:ph type="body" sz="quarter" idx="16" hasCustomPrompt="1"/>
          </p:nvPr>
        </p:nvSpPr>
        <p:spPr>
          <a:xfrm>
            <a:off x="4297680" y="2011680"/>
            <a:ext cx="3566477" cy="1164486"/>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Tree>
    <p:extLst>
      <p:ext uri="{BB962C8B-B14F-4D97-AF65-F5344CB8AC3E}">
        <p14:creationId xmlns:p14="http://schemas.microsoft.com/office/powerpoint/2010/main" val="394216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w/two bullet column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xmlns="" id="{A6B72BFA-E13B-4D4C-8F2C-2EDF1AD7E183}"/>
              </a:ext>
            </a:extLst>
          </p:cNvPr>
          <p:cNvSpPr>
            <a:spLocks noGrp="1"/>
          </p:cNvSpPr>
          <p:nvPr>
            <p:ph type="dt" sz="half" idx="10"/>
          </p:nvPr>
        </p:nvSpPr>
        <p:spPr/>
        <p:txBody>
          <a:bodyPr/>
          <a:lstStyle/>
          <a:p>
            <a:fld id="{5B2BD842-1006-DC4F-9B1C-567C531DB699}" type="datetime4">
              <a:rPr lang="en-US" smtClean="0"/>
              <a:t>July 28, 2022</a:t>
            </a:fld>
            <a:endParaRPr lang="en-US"/>
          </a:p>
        </p:txBody>
      </p:sp>
      <p:sp>
        <p:nvSpPr>
          <p:cNvPr id="13" name="Slide Number Placeholder 12">
            <a:extLst>
              <a:ext uri="{FF2B5EF4-FFF2-40B4-BE49-F238E27FC236}">
                <a16:creationId xmlns:a16="http://schemas.microsoft.com/office/drawing/2014/main" xmlns=""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a16="http://schemas.microsoft.com/office/drawing/2014/main" xmlns="" id="{09448418-010D-4149-9BD8-03FCC37B04D4}"/>
              </a:ext>
            </a:extLst>
          </p:cNvPr>
          <p:cNvSpPr>
            <a:spLocks noGrp="1"/>
          </p:cNvSpPr>
          <p:nvPr>
            <p:ph type="title" hasCustomPrompt="1"/>
          </p:nvPr>
        </p:nvSpPr>
        <p:spPr>
          <a:xfrm>
            <a:off x="550920" y="731519"/>
            <a:ext cx="7315200" cy="463973"/>
          </a:xfrm>
        </p:spPr>
        <p:txBody>
          <a:bodyPr rIns="91440"/>
          <a:lstStyle/>
          <a:p>
            <a:r>
              <a:rPr lang="en-US" dirty="0"/>
              <a:t>Header w/two bullet columns</a:t>
            </a:r>
          </a:p>
        </p:txBody>
      </p:sp>
      <p:sp>
        <p:nvSpPr>
          <p:cNvPr id="7" name="Text Placeholder 5">
            <a:extLst>
              <a:ext uri="{FF2B5EF4-FFF2-40B4-BE49-F238E27FC236}">
                <a16:creationId xmlns:a16="http://schemas.microsoft.com/office/drawing/2014/main" xmlns="" id="{B2749595-5358-704F-8A11-E84BA8A00E00}"/>
              </a:ext>
            </a:extLst>
          </p:cNvPr>
          <p:cNvSpPr>
            <a:spLocks noGrp="1"/>
          </p:cNvSpPr>
          <p:nvPr>
            <p:ph type="body" sz="quarter" idx="15" hasCustomPrompt="1"/>
          </p:nvPr>
        </p:nvSpPr>
        <p:spPr>
          <a:xfrm>
            <a:off x="548323" y="1737360"/>
            <a:ext cx="3566477" cy="582788"/>
          </a:xfrm>
        </p:spPr>
        <p:txBody>
          <a:bodyPr>
            <a:spAutoFit/>
          </a:bodyPr>
          <a:lstStyle>
            <a:lvl1pPr marL="173736" indent="-173736">
              <a:buFont typeface="Arial" panose="020B0604020202020204" pitchFamily="34" charset="0"/>
              <a:buChar char="•"/>
              <a:defRPr/>
            </a:lvl1pPr>
          </a:lstStyle>
          <a:p>
            <a:pPr lvl="0"/>
            <a:r>
              <a:rPr lang="en-US" dirty="0"/>
              <a:t>Most bulleted slides should have no more than 5 bullets with only about 5-6 words per bullet</a:t>
            </a:r>
          </a:p>
        </p:txBody>
      </p:sp>
      <p:sp>
        <p:nvSpPr>
          <p:cNvPr id="10" name="Text Placeholder 5">
            <a:extLst>
              <a:ext uri="{FF2B5EF4-FFF2-40B4-BE49-F238E27FC236}">
                <a16:creationId xmlns:a16="http://schemas.microsoft.com/office/drawing/2014/main" xmlns="" id="{9A6BFEB6-DDCD-8A4B-8A98-BBF73B947152}"/>
              </a:ext>
            </a:extLst>
          </p:cNvPr>
          <p:cNvSpPr>
            <a:spLocks noGrp="1"/>
          </p:cNvSpPr>
          <p:nvPr>
            <p:ph type="body" sz="quarter" idx="16" hasCustomPrompt="1"/>
          </p:nvPr>
        </p:nvSpPr>
        <p:spPr>
          <a:xfrm>
            <a:off x="4297680" y="1737360"/>
            <a:ext cx="3566477" cy="582788"/>
          </a:xfrm>
        </p:spPr>
        <p:txBody>
          <a:bodyPr>
            <a:spAutoFit/>
          </a:bodyPr>
          <a:lstStyle>
            <a:lvl1pPr marL="173736" indent="-173736">
              <a:buFont typeface="Arial" panose="020B0604020202020204" pitchFamily="34" charset="0"/>
              <a:buChar char="•"/>
              <a:defRPr/>
            </a:lvl1pPr>
          </a:lstStyle>
          <a:p>
            <a:pPr lvl="0"/>
            <a:r>
              <a:rPr lang="en-US" dirty="0"/>
              <a:t>Most bulleted slides should have no more than 5 bullets with only about 5-6 words per bullet</a:t>
            </a:r>
          </a:p>
        </p:txBody>
      </p:sp>
    </p:spTree>
    <p:extLst>
      <p:ext uri="{BB962C8B-B14F-4D97-AF65-F5344CB8AC3E}">
        <p14:creationId xmlns:p14="http://schemas.microsoft.com/office/powerpoint/2010/main" val="2951882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Header w/number callouts">
    <p:spTree>
      <p:nvGrpSpPr>
        <p:cNvPr id="1" name=""/>
        <p:cNvGrpSpPr/>
        <p:nvPr/>
      </p:nvGrpSpPr>
      <p:grpSpPr>
        <a:xfrm>
          <a:off x="0" y="0"/>
          <a:ext cx="0" cy="0"/>
          <a:chOff x="0" y="0"/>
          <a:chExt cx="0" cy="0"/>
        </a:xfrm>
      </p:grpSpPr>
      <p:sp>
        <p:nvSpPr>
          <p:cNvPr id="13" name="Slide Number Placeholder 12">
            <a:extLst>
              <a:ext uri="{FF2B5EF4-FFF2-40B4-BE49-F238E27FC236}">
                <a16:creationId xmlns:a16="http://schemas.microsoft.com/office/drawing/2014/main" xmlns=""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12" name="Date Placeholder 11">
            <a:extLst>
              <a:ext uri="{FF2B5EF4-FFF2-40B4-BE49-F238E27FC236}">
                <a16:creationId xmlns:a16="http://schemas.microsoft.com/office/drawing/2014/main" xmlns="" id="{A6B72BFA-E13B-4D4C-8F2C-2EDF1AD7E183}"/>
              </a:ext>
            </a:extLst>
          </p:cNvPr>
          <p:cNvSpPr>
            <a:spLocks noGrp="1"/>
          </p:cNvSpPr>
          <p:nvPr>
            <p:ph type="dt" sz="half" idx="10"/>
          </p:nvPr>
        </p:nvSpPr>
        <p:spPr/>
        <p:txBody>
          <a:bodyPr/>
          <a:lstStyle/>
          <a:p>
            <a:fld id="{21FD4D63-7BFF-9C42-B2A8-E56C332C2C41}" type="datetime4">
              <a:rPr lang="en-US" smtClean="0"/>
              <a:t>July 28, 2022</a:t>
            </a:fld>
            <a:endParaRPr lang="en-US"/>
          </a:p>
        </p:txBody>
      </p:sp>
      <p:sp>
        <p:nvSpPr>
          <p:cNvPr id="20" name="Label Placeholder 15">
            <a:extLst>
              <a:ext uri="{FF2B5EF4-FFF2-40B4-BE49-F238E27FC236}">
                <a16:creationId xmlns:a16="http://schemas.microsoft.com/office/drawing/2014/main" xmlns="" id="{393FEC69-576E-5A41-A66C-343864F51003}"/>
              </a:ext>
            </a:extLst>
          </p:cNvPr>
          <p:cNvSpPr>
            <a:spLocks noGrp="1"/>
          </p:cNvSpPr>
          <p:nvPr>
            <p:ph type="body" sz="quarter" idx="17" hasCustomPrompt="1"/>
          </p:nvPr>
        </p:nvSpPr>
        <p:spPr>
          <a:xfrm>
            <a:off x="1977468" y="3140309"/>
            <a:ext cx="1818445" cy="222818"/>
          </a:xfrm>
        </p:spPr>
        <p:txBody>
          <a:bodyPr wrap="square" lIns="0" tIns="0" rIns="0" bIns="0" anchor="t" anchorCtr="0">
            <a:spAutoFit/>
          </a:bodyPr>
          <a:lstStyle>
            <a:lvl1pPr marL="0" indent="0" algn="ctr">
              <a:buNone/>
              <a:defRPr sz="16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Label goes here</a:t>
            </a:r>
          </a:p>
        </p:txBody>
      </p:sp>
      <p:sp>
        <p:nvSpPr>
          <p:cNvPr id="16" name="Data Placeholder 15">
            <a:extLst>
              <a:ext uri="{FF2B5EF4-FFF2-40B4-BE49-F238E27FC236}">
                <a16:creationId xmlns:a16="http://schemas.microsoft.com/office/drawing/2014/main" xmlns="" id="{096DF2BE-5EBE-5B40-92D3-2880086C2AD6}"/>
              </a:ext>
            </a:extLst>
          </p:cNvPr>
          <p:cNvSpPr>
            <a:spLocks noGrp="1"/>
          </p:cNvSpPr>
          <p:nvPr>
            <p:ph type="body" sz="quarter" idx="12" hasCustomPrompt="1"/>
          </p:nvPr>
        </p:nvSpPr>
        <p:spPr>
          <a:xfrm>
            <a:off x="2725025" y="1360009"/>
            <a:ext cx="876202" cy="1738938"/>
          </a:xfrm>
        </p:spPr>
        <p:txBody>
          <a:bodyPr wrap="none" lIns="0" anchor="b" anchorCtr="0">
            <a:spAutoFit/>
          </a:bodyPr>
          <a:lstStyle>
            <a:lvl1pPr marL="0" indent="0" algn="l">
              <a:buNone/>
              <a:defRPr sz="11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1</a:t>
            </a:r>
          </a:p>
        </p:txBody>
      </p:sp>
      <p:sp>
        <p:nvSpPr>
          <p:cNvPr id="19" name="# symbol Placeholder 15">
            <a:extLst>
              <a:ext uri="{FF2B5EF4-FFF2-40B4-BE49-F238E27FC236}">
                <a16:creationId xmlns:a16="http://schemas.microsoft.com/office/drawing/2014/main" xmlns="" id="{75006981-AE6F-ED48-9FDA-C84F313AB315}"/>
              </a:ext>
            </a:extLst>
          </p:cNvPr>
          <p:cNvSpPr>
            <a:spLocks noGrp="1"/>
          </p:cNvSpPr>
          <p:nvPr>
            <p:ph type="body" sz="quarter" idx="16" hasCustomPrompt="1"/>
          </p:nvPr>
        </p:nvSpPr>
        <p:spPr>
          <a:xfrm>
            <a:off x="2173955" y="1944785"/>
            <a:ext cx="520334" cy="1154162"/>
          </a:xfrm>
        </p:spPr>
        <p:txBody>
          <a:bodyPr wrap="none" lIns="0" bIns="182880" anchor="b" anchorCtr="0">
            <a:spAutoFit/>
          </a:bodyPr>
          <a:lstStyle>
            <a:lvl1pPr marL="0" indent="0" algn="r">
              <a:buNone/>
              <a:defRPr sz="6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a:t>
            </a:r>
          </a:p>
        </p:txBody>
      </p:sp>
      <p:sp>
        <p:nvSpPr>
          <p:cNvPr id="21" name="Label Placeholder 15">
            <a:extLst>
              <a:ext uri="{FF2B5EF4-FFF2-40B4-BE49-F238E27FC236}">
                <a16:creationId xmlns:a16="http://schemas.microsoft.com/office/drawing/2014/main" xmlns="" id="{281D7D63-1772-2548-8E9D-38CC73E7E410}"/>
              </a:ext>
            </a:extLst>
          </p:cNvPr>
          <p:cNvSpPr>
            <a:spLocks noGrp="1"/>
          </p:cNvSpPr>
          <p:nvPr>
            <p:ph type="body" sz="quarter" idx="18" hasCustomPrompt="1"/>
          </p:nvPr>
        </p:nvSpPr>
        <p:spPr>
          <a:xfrm>
            <a:off x="6019269" y="3140309"/>
            <a:ext cx="1818445" cy="222818"/>
          </a:xfrm>
        </p:spPr>
        <p:txBody>
          <a:bodyPr wrap="square" lIns="0" tIns="0" rIns="0" bIns="0" anchor="t" anchorCtr="0">
            <a:spAutoFit/>
          </a:bodyPr>
          <a:lstStyle>
            <a:lvl1pPr marL="0" indent="0" algn="ctr">
              <a:buNone/>
              <a:defRPr sz="16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Label goes here</a:t>
            </a:r>
          </a:p>
        </p:txBody>
      </p:sp>
      <p:sp>
        <p:nvSpPr>
          <p:cNvPr id="14" name="Data Placeholder 15">
            <a:extLst>
              <a:ext uri="{FF2B5EF4-FFF2-40B4-BE49-F238E27FC236}">
                <a16:creationId xmlns:a16="http://schemas.microsoft.com/office/drawing/2014/main" xmlns="" id="{0D991CE4-8961-6642-9F1F-CD254B61DBC1}"/>
              </a:ext>
            </a:extLst>
          </p:cNvPr>
          <p:cNvSpPr>
            <a:spLocks noGrp="1"/>
          </p:cNvSpPr>
          <p:nvPr>
            <p:ph type="body" sz="quarter" idx="14" hasCustomPrompt="1"/>
          </p:nvPr>
        </p:nvSpPr>
        <p:spPr>
          <a:xfrm>
            <a:off x="6117727" y="1566989"/>
            <a:ext cx="1567737" cy="1531958"/>
          </a:xfrm>
        </p:spPr>
        <p:txBody>
          <a:bodyPr wrap="none" lIns="0" anchor="b" anchorCtr="0">
            <a:spAutoFit/>
          </a:bodyPr>
          <a:lstStyle>
            <a:lvl1pPr marL="0" indent="0" algn="ctr">
              <a:buNone/>
              <a:defRPr sz="11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80</a:t>
            </a:r>
          </a:p>
        </p:txBody>
      </p:sp>
      <p:sp>
        <p:nvSpPr>
          <p:cNvPr id="3" name="Title 2">
            <a:extLst>
              <a:ext uri="{FF2B5EF4-FFF2-40B4-BE49-F238E27FC236}">
                <a16:creationId xmlns:a16="http://schemas.microsoft.com/office/drawing/2014/main" xmlns="" id="{EEB0575D-E074-FF43-A4A8-CF256CB96EB7}"/>
              </a:ext>
            </a:extLst>
          </p:cNvPr>
          <p:cNvSpPr>
            <a:spLocks noGrp="1"/>
          </p:cNvSpPr>
          <p:nvPr>
            <p:ph type="title" hasCustomPrompt="1"/>
          </p:nvPr>
        </p:nvSpPr>
        <p:spPr>
          <a:xfrm>
            <a:off x="550920" y="731518"/>
            <a:ext cx="7315200" cy="510140"/>
          </a:xfrm>
        </p:spPr>
        <p:txBody>
          <a:bodyPr rIns="91440"/>
          <a:lstStyle/>
          <a:p>
            <a:r>
              <a:rPr lang="en-US" dirty="0"/>
              <a:t>Header w/number callouts</a:t>
            </a:r>
          </a:p>
        </p:txBody>
      </p:sp>
    </p:spTree>
    <p:extLst>
      <p:ext uri="{BB962C8B-B14F-4D97-AF65-F5344CB8AC3E}">
        <p14:creationId xmlns:p14="http://schemas.microsoft.com/office/powerpoint/2010/main" val="3550414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er w/table">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xmlns="" id="{A6B72BFA-E13B-4D4C-8F2C-2EDF1AD7E183}"/>
              </a:ext>
            </a:extLst>
          </p:cNvPr>
          <p:cNvSpPr>
            <a:spLocks noGrp="1"/>
          </p:cNvSpPr>
          <p:nvPr>
            <p:ph type="dt" sz="half" idx="10"/>
          </p:nvPr>
        </p:nvSpPr>
        <p:spPr/>
        <p:txBody>
          <a:bodyPr/>
          <a:lstStyle/>
          <a:p>
            <a:fld id="{B067B6A3-1979-D342-8A00-E4ED3903859D}" type="datetime4">
              <a:rPr lang="en-US" smtClean="0"/>
              <a:t>July 28, 2022</a:t>
            </a:fld>
            <a:endParaRPr lang="en-US"/>
          </a:p>
        </p:txBody>
      </p:sp>
      <p:sp>
        <p:nvSpPr>
          <p:cNvPr id="13" name="Slide Number Placeholder 12">
            <a:extLst>
              <a:ext uri="{FF2B5EF4-FFF2-40B4-BE49-F238E27FC236}">
                <a16:creationId xmlns:a16="http://schemas.microsoft.com/office/drawing/2014/main" xmlns=""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Rectangle 3">
            <a:extLst>
              <a:ext uri="{FF2B5EF4-FFF2-40B4-BE49-F238E27FC236}">
                <a16:creationId xmlns:a16="http://schemas.microsoft.com/office/drawing/2014/main" xmlns="" id="{C8B25AD7-E7BA-A04B-8087-8B406EFE55BC}"/>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xmlns="" id="{3B13B9C0-57DF-AA43-A71D-A22B60BD29B3}"/>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3">
            <a:extLst>
              <a:ext uri="{FF2B5EF4-FFF2-40B4-BE49-F238E27FC236}">
                <a16:creationId xmlns:a16="http://schemas.microsoft.com/office/drawing/2014/main" xmlns="" id="{2B94719A-5F46-9446-AD71-2C800EF35835}"/>
              </a:ext>
            </a:extLst>
          </p:cNvPr>
          <p:cNvSpPr>
            <a:spLocks noGrp="1"/>
          </p:cNvSpPr>
          <p:nvPr>
            <p:ph type="body" sz="quarter" idx="12" hasCustomPrompt="1"/>
          </p:nvPr>
        </p:nvSpPr>
        <p:spPr>
          <a:xfrm>
            <a:off x="548640" y="182880"/>
            <a:ext cx="6811166" cy="307777"/>
          </a:xfrm>
        </p:spPr>
        <p:txBody>
          <a:bodyPr wrap="square" lIns="0">
            <a:spAutoFit/>
          </a:bodyPr>
          <a:lstStyle>
            <a:lvl1pPr marL="0" indent="0" algn="l">
              <a:lnSpc>
                <a:spcPct val="100000"/>
              </a:lnSpc>
              <a:buNone/>
              <a:defRPr sz="1000" b="0">
                <a:solidFill>
                  <a:srgbClr val="FFFF00"/>
                </a:solidFill>
              </a:defRPr>
            </a:lvl1pPr>
            <a:lvl2pPr marL="342900" indent="0">
              <a:buNone/>
              <a:defRPr>
                <a:solidFill>
                  <a:srgbClr val="FF0000"/>
                </a:solidFill>
              </a:defRPr>
            </a:lvl2pPr>
            <a:lvl3pPr marL="685800" indent="0">
              <a:buNone/>
              <a:defRPr>
                <a:solidFill>
                  <a:srgbClr val="FF0000"/>
                </a:solidFill>
              </a:defRPr>
            </a:lvl3pPr>
            <a:lvl4pPr marL="1028700" indent="0">
              <a:buNone/>
              <a:defRPr>
                <a:solidFill>
                  <a:srgbClr val="FF0000"/>
                </a:solidFill>
              </a:defRPr>
            </a:lvl4pPr>
            <a:lvl5pPr marL="1371600" indent="0">
              <a:buNone/>
              <a:defRPr>
                <a:solidFill>
                  <a:srgbClr val="FF0000"/>
                </a:solidFill>
              </a:defRPr>
            </a:lvl5pPr>
          </a:lstStyle>
          <a:p>
            <a:pPr lvl="0"/>
            <a:r>
              <a:rPr lang="en-US" dirty="0"/>
              <a:t>Input data using this custom table. If you’re not sure you’ll need this table, we recommend HIDING the slide temporarily instead of deleting it. If deleted, the custom table can be recovered from the master source file. </a:t>
            </a:r>
          </a:p>
        </p:txBody>
      </p:sp>
      <p:sp>
        <p:nvSpPr>
          <p:cNvPr id="8" name="Rectangle 7">
            <a:extLst>
              <a:ext uri="{FF2B5EF4-FFF2-40B4-BE49-F238E27FC236}">
                <a16:creationId xmlns:a16="http://schemas.microsoft.com/office/drawing/2014/main" xmlns="" id="{C8E10888-1D89-B343-8141-C3F85EC8E2B6}"/>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4DB9779-D88F-584E-A4C8-9519B79881C5}"/>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3C82E566-6216-BE40-8CBE-9B7D64ABE695}"/>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58C30AA6-B15B-4A46-8580-0E42ECDFF071}"/>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xmlns="" id="{3AC66350-BF5B-1A46-8678-48A66732E618}"/>
              </a:ext>
            </a:extLst>
          </p:cNvPr>
          <p:cNvSpPr>
            <a:spLocks noGrp="1"/>
          </p:cNvSpPr>
          <p:nvPr>
            <p:ph type="title" hasCustomPrompt="1"/>
          </p:nvPr>
        </p:nvSpPr>
        <p:spPr>
          <a:xfrm>
            <a:off x="548640" y="731520"/>
            <a:ext cx="7315200" cy="457200"/>
          </a:xfrm>
        </p:spPr>
        <p:txBody>
          <a:bodyPr rIns="91440"/>
          <a:lstStyle/>
          <a:p>
            <a:r>
              <a:rPr lang="en-US" dirty="0"/>
              <a:t>Header w/table</a:t>
            </a:r>
          </a:p>
        </p:txBody>
      </p:sp>
      <p:sp>
        <p:nvSpPr>
          <p:cNvPr id="15" name="Rectangle 14">
            <a:extLst>
              <a:ext uri="{FF2B5EF4-FFF2-40B4-BE49-F238E27FC236}">
                <a16:creationId xmlns:a16="http://schemas.microsoft.com/office/drawing/2014/main" xmlns="" id="{A18331F1-7AA5-AA45-860A-29F70BCFED1D}"/>
              </a:ext>
            </a:extLst>
          </p:cNvPr>
          <p:cNvSpPr/>
          <p:nvPr userDrawn="1"/>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able Placeholder 4">
            <a:extLst>
              <a:ext uri="{FF2B5EF4-FFF2-40B4-BE49-F238E27FC236}">
                <a16:creationId xmlns:a16="http://schemas.microsoft.com/office/drawing/2014/main" xmlns="" id="{1A912E31-99DA-DB4D-AD95-91DA05F173DA}"/>
              </a:ext>
            </a:extLst>
          </p:cNvPr>
          <p:cNvSpPr>
            <a:spLocks noGrp="1"/>
          </p:cNvSpPr>
          <p:nvPr>
            <p:ph type="tbl" sz="quarter" idx="13"/>
          </p:nvPr>
        </p:nvSpPr>
        <p:spPr>
          <a:xfrm>
            <a:off x="1028700" y="1737360"/>
            <a:ext cx="6858000" cy="2194560"/>
          </a:xfrm>
        </p:spPr>
        <p:txBody>
          <a:bodyPr lIns="0" tIns="0" anchor="t" anchorCtr="0"/>
          <a:lstStyle>
            <a:lvl1pPr algn="ctr">
              <a:defRPr/>
            </a:lvl1pPr>
          </a:lstStyle>
          <a:p>
            <a:r>
              <a:rPr lang="en-US"/>
              <a:t>Click icon to add table</a:t>
            </a:r>
            <a:endParaRPr lang="en-US" dirty="0"/>
          </a:p>
        </p:txBody>
      </p:sp>
    </p:spTree>
    <p:extLst>
      <p:ext uri="{BB962C8B-B14F-4D97-AF65-F5344CB8AC3E}">
        <p14:creationId xmlns:p14="http://schemas.microsoft.com/office/powerpoint/2010/main" val="7958838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5" Type="http://schemas.openxmlformats.org/officeDocument/2006/relationships/image" Target="../media/image2.svg"/><Relationship Id="rId16" Type="http://schemas.openxmlformats.org/officeDocument/2006/relationships/image" Target="../media/image2.png"/><Relationship Id="rId17" Type="http://schemas.openxmlformats.org/officeDocument/2006/relationships/image" Target="../media/image4.sv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theme" Target="../theme/theme2.xml"/><Relationship Id="rId6" Type="http://schemas.openxmlformats.org/officeDocument/2006/relationships/image" Target="../media/image2.png"/><Relationship Id="rId7" Type="http://schemas.openxmlformats.org/officeDocument/2006/relationships/image" Target="../media/image4.svg"/><Relationship Id="rId8" Type="http://schemas.openxmlformats.org/officeDocument/2006/relationships/image" Target="../media/image1.png"/><Relationship Id="rId9" Type="http://schemas.openxmlformats.org/officeDocument/2006/relationships/image" Target="../media/image2.svg"/><Relationship Id="rId1" Type="http://schemas.openxmlformats.org/officeDocument/2006/relationships/slideLayout" Target="../slideLayouts/slideLayout13.xml"/><Relationship Id="rId2"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005587"/>
            </a:gs>
            <a:gs pos="100000">
              <a:srgbClr val="5295C9"/>
            </a:gs>
            <a:gs pos="88000">
              <a:srgbClr val="2774AE"/>
            </a:gs>
          </a:gsLst>
          <a:lin ang="0" scaled="0"/>
        </a:gra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xmlns="" id="{1428D7E0-95BD-D74C-ACFA-E0C11E94A1A1}"/>
              </a:ext>
            </a:extLst>
          </p:cNvPr>
          <p:cNvSpPr/>
          <p:nvPr userDrawn="1"/>
        </p:nvSpPr>
        <p:spPr>
          <a:xfrm>
            <a:off x="0" y="4572191"/>
            <a:ext cx="9144000" cy="576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50920" y="731519"/>
            <a:ext cx="7315200" cy="510140"/>
          </a:xfrm>
          <a:prstGeom prst="rect">
            <a:avLst/>
          </a:prstGeom>
        </p:spPr>
        <p:txBody>
          <a:bodyPr vert="horz" lIns="91440" tIns="45720" rIns="91440" bIns="45720" rtlCol="0" anchor="t"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550920" y="1737360"/>
            <a:ext cx="7315200" cy="1175771"/>
          </a:xfrm>
          <a:prstGeom prst="rect">
            <a:avLst/>
          </a:prstGeom>
        </p:spPr>
        <p:txBody>
          <a:bodyPr vert="horz" lIns="45720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B31869E5-E322-054E-B48E-97712CFFAF87}" type="datetime4">
              <a:rPr lang="en-US" smtClean="0"/>
              <a:t>July 28, 2022</a:t>
            </a:fld>
            <a:endParaRPr lang="en-US" dirty="0"/>
          </a:p>
        </p:txBody>
      </p:sp>
      <p:sp>
        <p:nvSpPr>
          <p:cNvPr id="6" name="Slide Number Placeholder 5"/>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9" name="Department name placeholder">
            <a:extLst>
              <a:ext uri="{FF2B5EF4-FFF2-40B4-BE49-F238E27FC236}">
                <a16:creationId xmlns:a16="http://schemas.microsoft.com/office/drawing/2014/main" xmlns="" id="{9BBED225-1B9B-A24F-95C5-AD96E77EE3E2}"/>
              </a:ext>
            </a:extLst>
          </p:cNvPr>
          <p:cNvSpPr txBox="1"/>
          <p:nvPr userDrawn="1"/>
        </p:nvSpPr>
        <p:spPr>
          <a:xfrm>
            <a:off x="1020604" y="4714154"/>
            <a:ext cx="2651760" cy="255455"/>
          </a:xfrm>
          <a:prstGeom prst="rect">
            <a:avLst/>
          </a:prstGeom>
          <a:noFill/>
        </p:spPr>
        <p:txBody>
          <a:bodyPr wrap="square" lIns="0" tIns="4572" bIns="4572" rtlCol="0" anchor="b" anchorCtr="0">
            <a:spAutoFit/>
          </a:bodyPr>
          <a:lstStyle/>
          <a:p>
            <a:pPr algn="l"/>
            <a:r>
              <a:rPr lang="en-US" sz="800" dirty="0">
                <a:solidFill>
                  <a:srgbClr val="2774AE"/>
                </a:solidFill>
              </a:rPr>
              <a:t>Molecular,</a:t>
            </a:r>
            <a:r>
              <a:rPr lang="en-US" sz="800" baseline="0" dirty="0">
                <a:solidFill>
                  <a:srgbClr val="2774AE"/>
                </a:solidFill>
              </a:rPr>
              <a:t> Cell and Developmental Biology</a:t>
            </a:r>
          </a:p>
          <a:p>
            <a:pPr algn="l"/>
            <a:r>
              <a:rPr lang="en-US" sz="800" baseline="0" dirty="0">
                <a:solidFill>
                  <a:srgbClr val="2774AE"/>
                </a:solidFill>
              </a:rPr>
              <a:t>Microbiology, Immunology and Molecular Genetics</a:t>
            </a:r>
          </a:p>
        </p:txBody>
      </p:sp>
      <p:sp>
        <p:nvSpPr>
          <p:cNvPr id="29" name="Text Placeholder 39">
            <a:extLst>
              <a:ext uri="{FF2B5EF4-FFF2-40B4-BE49-F238E27FC236}">
                <a16:creationId xmlns:a16="http://schemas.microsoft.com/office/drawing/2014/main" xmlns="" id="{04A55086-747F-6A4E-8290-A2A47A7A1673}"/>
              </a:ext>
            </a:extLst>
          </p:cNvPr>
          <p:cNvSpPr txBox="1">
            <a:spLocks/>
          </p:cNvSpPr>
          <p:nvPr/>
        </p:nvSpPr>
        <p:spPr>
          <a:xfrm>
            <a:off x="3749040" y="4828032"/>
            <a:ext cx="2926080" cy="141577"/>
          </a:xfrm>
          <a:prstGeom prst="rect">
            <a:avLst/>
          </a:prstGeom>
        </p:spPr>
        <p:txBody>
          <a:bodyPr wrap="square" lIns="0" tIns="9144" bIns="9144" anchor="b" anchorCtr="0">
            <a:spAutoFit/>
          </a:bodyPr>
          <a:lstStyle>
            <a:lvl1pPr marL="0" indent="0" algn="l" defTabSz="685800" rtl="0" eaLnBrk="1" latinLnBrk="0" hangingPunct="1">
              <a:lnSpc>
                <a:spcPct val="100000"/>
              </a:lnSpc>
              <a:spcBef>
                <a:spcPts val="750"/>
              </a:spcBef>
              <a:buFont typeface="Arial" panose="020B0604020202020204" pitchFamily="34" charset="0"/>
              <a:buNone/>
              <a:defRPr sz="12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800" dirty="0">
                <a:solidFill>
                  <a:srgbClr val="2774AE"/>
                </a:solidFill>
              </a:rPr>
              <a:t>New Student </a:t>
            </a:r>
            <a:r>
              <a:rPr lang="en-US" sz="800" dirty="0" smtClean="0">
                <a:solidFill>
                  <a:srgbClr val="2774AE"/>
                </a:solidFill>
              </a:rPr>
              <a:t>Sessions 2022</a:t>
            </a:r>
            <a:endParaRPr lang="en-US" sz="800" dirty="0">
              <a:solidFill>
                <a:srgbClr val="2774AE"/>
              </a:solidFill>
            </a:endParaRPr>
          </a:p>
        </p:txBody>
      </p:sp>
      <p:pic>
        <p:nvPicPr>
          <p:cNvPr id="31" name="molecule trio">
            <a:extLst>
              <a:ext uri="{FF2B5EF4-FFF2-40B4-BE49-F238E27FC236}">
                <a16:creationId xmlns:a16="http://schemas.microsoft.com/office/drawing/2014/main" xmlns="" id="{028E5C49-C5E2-EA47-9BEC-02A1D1C1B15F}"/>
              </a:ext>
            </a:extLst>
          </p:cNvPr>
          <p:cNvPicPr>
            <a:picLocks noChangeAspect="1"/>
          </p:cNvPicPr>
          <p:nvPr/>
        </p:nvPicPr>
        <p:blipFill>
          <a:blip r:embed="rId14">
            <a:extLst>
              <a:ext uri="{96DAC541-7B7A-43D3-8B79-37D633B846F1}">
                <asvg:svgBlip xmlns:asvg="http://schemas.microsoft.com/office/drawing/2016/SVG/main" xmlns="" r:embed="rId15"/>
              </a:ext>
            </a:extLst>
          </a:blip>
          <a:stretch>
            <a:fillRect/>
          </a:stretch>
        </p:blipFill>
        <p:spPr>
          <a:xfrm>
            <a:off x="640080" y="1405890"/>
            <a:ext cx="507248" cy="144928"/>
          </a:xfrm>
          <a:prstGeom prst="rect">
            <a:avLst/>
          </a:prstGeom>
        </p:spPr>
      </p:pic>
      <p:pic>
        <p:nvPicPr>
          <p:cNvPr id="32" name="Logo">
            <a:extLst>
              <a:ext uri="{FF2B5EF4-FFF2-40B4-BE49-F238E27FC236}">
                <a16:creationId xmlns:a16="http://schemas.microsoft.com/office/drawing/2014/main" xmlns="" id="{754356CA-9599-BB41-AC0C-C4167408CDC7}"/>
              </a:ext>
            </a:extLst>
          </p:cNvPr>
          <p:cNvPicPr>
            <a:picLocks noChangeAspect="1"/>
          </p:cNvPicPr>
          <p:nvPr userDrawn="1"/>
        </p:nvPicPr>
        <p:blipFill>
          <a:blip r:embed="rId16">
            <a:extLst>
              <a:ext uri="{96DAC541-7B7A-43D3-8B79-37D633B846F1}">
                <asvg:svgBlip xmlns:asvg="http://schemas.microsoft.com/office/drawing/2016/SVG/main" xmlns="" r:embed="rId17"/>
              </a:ext>
            </a:extLst>
          </a:blip>
          <a:stretch>
            <a:fillRect/>
          </a:stretch>
        </p:blipFill>
        <p:spPr>
          <a:xfrm>
            <a:off x="457200" y="4800600"/>
            <a:ext cx="423229" cy="136525"/>
          </a:xfrm>
          <a:prstGeom prst="rect">
            <a:avLst/>
          </a:prstGeom>
        </p:spPr>
      </p:pic>
    </p:spTree>
    <p:extLst>
      <p:ext uri="{BB962C8B-B14F-4D97-AF65-F5344CB8AC3E}">
        <p14:creationId xmlns:p14="http://schemas.microsoft.com/office/powerpoint/2010/main" val="2503177930"/>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41" r:id="rId11"/>
    <p:sldLayoutId id="2147483846" r:id="rId12"/>
  </p:sldLayoutIdLst>
  <p:hf hdr="0" ftr="0"/>
  <p:txStyles>
    <p:titleStyle>
      <a:lvl1pPr algn="l" defTabSz="685800" rtl="0" eaLnBrk="1" latinLnBrk="0" hangingPunct="1">
        <a:lnSpc>
          <a:spcPct val="90000"/>
        </a:lnSpc>
        <a:spcBef>
          <a:spcPct val="0"/>
        </a:spcBef>
        <a:buNone/>
        <a:defRPr sz="3000" b="1" kern="1200">
          <a:solidFill>
            <a:schemeClr val="bg1"/>
          </a:solidFill>
          <a:latin typeface="+mj-lt"/>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400" kern="1200" spc="0" baseline="0">
          <a:solidFill>
            <a:schemeClr val="bg1"/>
          </a:solidFill>
          <a:latin typeface="+mn-lt"/>
          <a:ea typeface="+mn-ea"/>
          <a:cs typeface="+mn-cs"/>
        </a:defRPr>
      </a:lvl1pPr>
      <a:lvl2pPr marL="27432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2pPr>
      <a:lvl3pPr marL="54864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3pPr>
      <a:lvl4pPr marL="82296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4pPr>
      <a:lvl5pPr marL="109728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xmlns=""/>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xmlns="" id="{40F44152-2D7B-6F43-98DB-D6FADE081BB7}"/>
              </a:ext>
            </a:extLst>
          </p:cNvPr>
          <p:cNvSpPr/>
          <p:nvPr userDrawn="1"/>
        </p:nvSpPr>
        <p:spPr>
          <a:xfrm>
            <a:off x="0" y="4572191"/>
            <a:ext cx="9144000" cy="576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50920" y="731520"/>
            <a:ext cx="3200400" cy="914400"/>
          </a:xfrm>
          <a:prstGeom prst="rect">
            <a:avLst/>
          </a:prstGeom>
        </p:spPr>
        <p:txBody>
          <a:bodyPr vert="horz" lIns="91440" tIns="45720" rIns="91440" bIns="45720" rtlCol="0" anchor="b"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550920" y="2194560"/>
            <a:ext cx="3200400" cy="1282402"/>
          </a:xfrm>
          <a:prstGeom prst="rect">
            <a:avLst/>
          </a:prstGeom>
        </p:spPr>
        <p:txBody>
          <a:bodyPr vert="horz" lIns="45720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B62BBF86-F4BB-A248-BB1E-09F63CC35D90}" type="datetime4">
              <a:rPr lang="en-US" smtClean="0"/>
              <a:t>July 28, 2022</a:t>
            </a:fld>
            <a:endParaRPr lang="en-US" dirty="0"/>
          </a:p>
        </p:txBody>
      </p:sp>
      <p:sp>
        <p:nvSpPr>
          <p:cNvPr id="6" name="Slide Number Placeholder 5"/>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9" name="Department name placeholder">
            <a:extLst>
              <a:ext uri="{FF2B5EF4-FFF2-40B4-BE49-F238E27FC236}">
                <a16:creationId xmlns:a16="http://schemas.microsoft.com/office/drawing/2014/main" xmlns="" id="{9BBED225-1B9B-A24F-95C5-AD96E77EE3E2}"/>
              </a:ext>
            </a:extLst>
          </p:cNvPr>
          <p:cNvSpPr txBox="1"/>
          <p:nvPr/>
        </p:nvSpPr>
        <p:spPr>
          <a:xfrm>
            <a:off x="1024128" y="4828032"/>
            <a:ext cx="2651760" cy="137160"/>
          </a:xfrm>
          <a:prstGeom prst="rect">
            <a:avLst/>
          </a:prstGeom>
          <a:noFill/>
        </p:spPr>
        <p:txBody>
          <a:bodyPr wrap="square" lIns="0" tIns="4572" bIns="4572" rtlCol="0" anchor="b" anchorCtr="0">
            <a:spAutoFit/>
          </a:bodyPr>
          <a:lstStyle/>
          <a:p>
            <a:pPr algn="l"/>
            <a:r>
              <a:rPr lang="en-US" sz="800" dirty="0">
                <a:solidFill>
                  <a:srgbClr val="2774AE"/>
                </a:solidFill>
              </a:rPr>
              <a:t>Department Name (edit in Slide Master)</a:t>
            </a:r>
          </a:p>
        </p:txBody>
      </p:sp>
      <p:sp>
        <p:nvSpPr>
          <p:cNvPr id="29" name="Title Placeholder">
            <a:extLst>
              <a:ext uri="{FF2B5EF4-FFF2-40B4-BE49-F238E27FC236}">
                <a16:creationId xmlns:a16="http://schemas.microsoft.com/office/drawing/2014/main" xmlns="" id="{04A55086-747F-6A4E-8290-A2A47A7A1673}"/>
              </a:ext>
            </a:extLst>
          </p:cNvPr>
          <p:cNvSpPr txBox="1">
            <a:spLocks/>
          </p:cNvSpPr>
          <p:nvPr/>
        </p:nvSpPr>
        <p:spPr>
          <a:xfrm>
            <a:off x="3749040" y="4828032"/>
            <a:ext cx="2926080" cy="141577"/>
          </a:xfrm>
          <a:prstGeom prst="rect">
            <a:avLst/>
          </a:prstGeom>
        </p:spPr>
        <p:txBody>
          <a:bodyPr wrap="square" lIns="0" tIns="9144" bIns="9144" anchor="b" anchorCtr="0">
            <a:spAutoFit/>
          </a:bodyPr>
          <a:lstStyle>
            <a:lvl1pPr marL="0" indent="0" algn="l" defTabSz="685800" rtl="0" eaLnBrk="1" latinLnBrk="0" hangingPunct="1">
              <a:lnSpc>
                <a:spcPct val="100000"/>
              </a:lnSpc>
              <a:spcBef>
                <a:spcPts val="750"/>
              </a:spcBef>
              <a:buFont typeface="Arial" panose="020B0604020202020204" pitchFamily="34" charset="0"/>
              <a:buNone/>
              <a:defRPr sz="12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800" dirty="0">
                <a:solidFill>
                  <a:srgbClr val="2774AE"/>
                </a:solidFill>
              </a:rPr>
              <a:t>Presentation Title (edit in Slide Master)</a:t>
            </a:r>
          </a:p>
        </p:txBody>
      </p:sp>
      <p:pic>
        <p:nvPicPr>
          <p:cNvPr id="32" name="Logo">
            <a:extLst>
              <a:ext uri="{FF2B5EF4-FFF2-40B4-BE49-F238E27FC236}">
                <a16:creationId xmlns:a16="http://schemas.microsoft.com/office/drawing/2014/main" xmlns="" id="{754356CA-9599-BB41-AC0C-C4167408CDC7}"/>
              </a:ext>
            </a:extLst>
          </p:cNvPr>
          <p:cNvPicPr>
            <a:picLocks noChangeAspect="1"/>
          </p:cNvPicPr>
          <p:nvPr/>
        </p:nvPicPr>
        <p:blipFill>
          <a:blip r:embed="rId6">
            <a:extLst>
              <a:ext uri="{96DAC541-7B7A-43D3-8B79-37D633B846F1}">
                <asvg:svgBlip xmlns:asvg="http://schemas.microsoft.com/office/drawing/2016/SVG/main" xmlns="" r:embed="rId7"/>
              </a:ext>
            </a:extLst>
          </a:blip>
          <a:stretch>
            <a:fillRect/>
          </a:stretch>
        </p:blipFill>
        <p:spPr>
          <a:xfrm>
            <a:off x="457200" y="4800600"/>
            <a:ext cx="423229" cy="136525"/>
          </a:xfrm>
          <a:prstGeom prst="rect">
            <a:avLst/>
          </a:prstGeom>
        </p:spPr>
      </p:pic>
      <p:pic>
        <p:nvPicPr>
          <p:cNvPr id="11" name="molecule trio">
            <a:extLst>
              <a:ext uri="{FF2B5EF4-FFF2-40B4-BE49-F238E27FC236}">
                <a16:creationId xmlns:a16="http://schemas.microsoft.com/office/drawing/2014/main" xmlns="" id="{4A724784-AB7F-7C40-B102-564A387DE26B}"/>
              </a:ext>
            </a:extLst>
          </p:cNvPr>
          <p:cNvPicPr>
            <a:picLocks noChangeAspect="1"/>
          </p:cNvPicPr>
          <p:nvPr/>
        </p:nvPicPr>
        <p:blipFill>
          <a:blip r:embed="rId8">
            <a:extLst>
              <a:ext uri="{96DAC541-7B7A-43D3-8B79-37D633B846F1}">
                <asvg:svgBlip xmlns:asvg="http://schemas.microsoft.com/office/drawing/2016/SVG/main" xmlns="" r:embed="rId9"/>
              </a:ext>
            </a:extLst>
          </a:blip>
          <a:stretch>
            <a:fillRect/>
          </a:stretch>
        </p:blipFill>
        <p:spPr>
          <a:xfrm>
            <a:off x="640080" y="1828800"/>
            <a:ext cx="507248" cy="144928"/>
          </a:xfrm>
          <a:prstGeom prst="rect">
            <a:avLst/>
          </a:prstGeom>
        </p:spPr>
      </p:pic>
    </p:spTree>
    <p:extLst>
      <p:ext uri="{BB962C8B-B14F-4D97-AF65-F5344CB8AC3E}">
        <p14:creationId xmlns:p14="http://schemas.microsoft.com/office/powerpoint/2010/main" val="2002982558"/>
      </p:ext>
    </p:extLst>
  </p:cSld>
  <p:clrMap bg1="lt1" tx1="dk1" bg2="lt2" tx2="dk2" accent1="accent1" accent2="accent2" accent3="accent3" accent4="accent4" accent5="accent5" accent6="accent6" hlink="hlink" folHlink="folHlink"/>
  <p:sldLayoutIdLst>
    <p:sldLayoutId id="2147483837" r:id="rId1"/>
    <p:sldLayoutId id="2147483843" r:id="rId2"/>
    <p:sldLayoutId id="2147483844" r:id="rId3"/>
    <p:sldLayoutId id="2147483840" r:id="rId4"/>
  </p:sldLayoutIdLst>
  <p:hf hdr="0" ftr="0"/>
  <p:txStyles>
    <p:titleStyle>
      <a:lvl1pPr algn="l" defTabSz="685800" rtl="0" eaLnBrk="1" latinLnBrk="0" hangingPunct="1">
        <a:lnSpc>
          <a:spcPct val="90000"/>
        </a:lnSpc>
        <a:spcBef>
          <a:spcPct val="0"/>
        </a:spcBef>
        <a:buNone/>
        <a:defRPr sz="3000" b="1" kern="1200">
          <a:solidFill>
            <a:schemeClr val="bg1"/>
          </a:solidFill>
          <a:latin typeface="+mj-lt"/>
          <a:ea typeface="+mj-ea"/>
          <a:cs typeface="+mj-cs"/>
        </a:defRPr>
      </a:lvl1pPr>
    </p:titleStyle>
    <p:bodyStyle>
      <a:lvl1pPr marL="0" indent="0" algn="l" defTabSz="685800" rtl="0" eaLnBrk="1" latinLnBrk="0" hangingPunct="1">
        <a:lnSpc>
          <a:spcPct val="100000"/>
        </a:lnSpc>
        <a:spcBef>
          <a:spcPts val="750"/>
        </a:spcBef>
        <a:buFont typeface="Arial" panose="020B0604020202020204" pitchFamily="34" charset="0"/>
        <a:buNone/>
        <a:defRPr sz="14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DCF3418-DABC-1E4C-A545-A69F5B918898}"/>
              </a:ext>
            </a:extLst>
          </p:cNvPr>
          <p:cNvSpPr>
            <a:spLocks noGrp="1"/>
          </p:cNvSpPr>
          <p:nvPr>
            <p:ph type="ctrTitle"/>
          </p:nvPr>
        </p:nvSpPr>
        <p:spPr>
          <a:xfrm>
            <a:off x="640080" y="3291840"/>
            <a:ext cx="7223760" cy="564257"/>
          </a:xfrm>
        </p:spPr>
        <p:txBody>
          <a:bodyPr/>
          <a:lstStyle/>
          <a:p>
            <a:r>
              <a:rPr lang="en-US" dirty="0"/>
              <a:t>New Student </a:t>
            </a:r>
            <a:r>
              <a:rPr lang="en-US" dirty="0" smtClean="0"/>
              <a:t>Sessions 2022</a:t>
            </a:r>
            <a:endParaRPr lang="en-US" dirty="0"/>
          </a:p>
        </p:txBody>
      </p:sp>
      <p:sp>
        <p:nvSpPr>
          <p:cNvPr id="5" name="Text Placeholder 4">
            <a:extLst>
              <a:ext uri="{FF2B5EF4-FFF2-40B4-BE49-F238E27FC236}">
                <a16:creationId xmlns:a16="http://schemas.microsoft.com/office/drawing/2014/main" xmlns="" id="{7D12BDB2-6367-E14C-8065-8958C1451A01}"/>
              </a:ext>
            </a:extLst>
          </p:cNvPr>
          <p:cNvSpPr>
            <a:spLocks noGrp="1"/>
          </p:cNvSpPr>
          <p:nvPr>
            <p:ph type="body" sz="quarter" idx="19"/>
          </p:nvPr>
        </p:nvSpPr>
        <p:spPr>
          <a:xfrm>
            <a:off x="640079" y="3840480"/>
            <a:ext cx="7223760" cy="225703"/>
          </a:xfrm>
        </p:spPr>
        <p:txBody>
          <a:bodyPr/>
          <a:lstStyle/>
          <a:p>
            <a:r>
              <a:rPr lang="en-US" dirty="0"/>
              <a:t>Connie Firestone &amp; Maggie Schmall, Undergraduate Advisors, MCDB</a:t>
            </a:r>
          </a:p>
        </p:txBody>
      </p:sp>
      <p:pic>
        <p:nvPicPr>
          <p:cNvPr id="2" name="Picture 1" descr="Uxd_Wht_MolecularCellDevBio_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52" y="926"/>
            <a:ext cx="3212678" cy="897731"/>
          </a:xfrm>
          <a:prstGeom prst="rect">
            <a:avLst/>
          </a:prstGeom>
          <a:noFill/>
          <a:ln>
            <a:noFill/>
          </a:ln>
        </p:spPr>
      </p:pic>
      <p:pic>
        <p:nvPicPr>
          <p:cNvPr id="14" name="Picture 13" descr="Uxd_Wht_MicroImmuMolecularGen_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38219" y="19730"/>
            <a:ext cx="3386243" cy="905256"/>
          </a:xfrm>
          <a:prstGeom prst="rect">
            <a:avLst/>
          </a:prstGeom>
          <a:noFill/>
          <a:ln>
            <a:noFill/>
          </a:ln>
        </p:spPr>
      </p:pic>
    </p:spTree>
    <p:extLst>
      <p:ext uri="{BB962C8B-B14F-4D97-AF65-F5344CB8AC3E}">
        <p14:creationId xmlns:p14="http://schemas.microsoft.com/office/powerpoint/2010/main" val="2795287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xmlns=""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July 28, 2022</a:t>
            </a:fld>
            <a:endParaRPr lang="en-US" dirty="0"/>
          </a:p>
        </p:txBody>
      </p:sp>
      <p:sp>
        <p:nvSpPr>
          <p:cNvPr id="4" name="Slide Number Placeholder 3">
            <a:extLst>
              <a:ext uri="{FF2B5EF4-FFF2-40B4-BE49-F238E27FC236}">
                <a16:creationId xmlns:a16="http://schemas.microsoft.com/office/drawing/2014/main" xmlns="" id="{495CCD84-C1BF-A041-A9A0-26787E2DD95C}"/>
              </a:ext>
            </a:extLst>
          </p:cNvPr>
          <p:cNvSpPr>
            <a:spLocks noGrp="1"/>
          </p:cNvSpPr>
          <p:nvPr>
            <p:ph type="sldNum" sz="quarter" idx="11"/>
          </p:nvPr>
        </p:nvSpPr>
        <p:spPr/>
        <p:txBody>
          <a:bodyPr/>
          <a:lstStyle/>
          <a:p>
            <a:fld id="{8368066F-241F-DA46-A244-6F6C08E1BFA8}" type="slidenum">
              <a:rPr lang="en-US" smtClean="0"/>
              <a:pPr/>
              <a:t>10</a:t>
            </a:fld>
            <a:endParaRPr lang="en-US"/>
          </a:p>
        </p:txBody>
      </p:sp>
      <p:sp>
        <p:nvSpPr>
          <p:cNvPr id="2" name="Title 1">
            <a:extLst>
              <a:ext uri="{FF2B5EF4-FFF2-40B4-BE49-F238E27FC236}">
                <a16:creationId xmlns:a16="http://schemas.microsoft.com/office/drawing/2014/main" xmlns="" id="{258E3AB8-E0C4-D946-82FA-F9ADCBB5FE71}"/>
              </a:ext>
            </a:extLst>
          </p:cNvPr>
          <p:cNvSpPr>
            <a:spLocks noGrp="1"/>
          </p:cNvSpPr>
          <p:nvPr>
            <p:ph type="title"/>
          </p:nvPr>
        </p:nvSpPr>
        <p:spPr>
          <a:xfrm>
            <a:off x="548640" y="731520"/>
            <a:ext cx="7315200" cy="515526"/>
          </a:xfrm>
        </p:spPr>
        <p:txBody>
          <a:bodyPr/>
          <a:lstStyle/>
          <a:p>
            <a:r>
              <a:rPr lang="en-US" dirty="0" smtClean="0"/>
              <a:t>MIMG Major Requirements</a:t>
            </a:r>
            <a:endParaRPr lang="en-US" dirty="0"/>
          </a:p>
        </p:txBody>
      </p:sp>
      <p:graphicFrame>
        <p:nvGraphicFramePr>
          <p:cNvPr id="7" name="Table Placeholder 6">
            <a:extLst>
              <a:ext uri="{FF2B5EF4-FFF2-40B4-BE49-F238E27FC236}">
                <a16:creationId xmlns:a16="http://schemas.microsoft.com/office/drawing/2014/main" xmlns="" id="{89F6AAAA-888C-2C4E-B127-3A9BF3829718}"/>
              </a:ext>
            </a:extLst>
          </p:cNvPr>
          <p:cNvGraphicFramePr>
            <a:graphicFrameLocks noGrp="1"/>
          </p:cNvGraphicFramePr>
          <p:nvPr>
            <p:ph type="tbl" sz="quarter" idx="13"/>
            <p:extLst>
              <p:ext uri="{D42A27DB-BD31-4B8C-83A1-F6EECF244321}">
                <p14:modId xmlns:p14="http://schemas.microsoft.com/office/powerpoint/2010/main" val="2307762828"/>
              </p:ext>
            </p:extLst>
          </p:nvPr>
        </p:nvGraphicFramePr>
        <p:xfrm>
          <a:off x="755538" y="1736725"/>
          <a:ext cx="7381464" cy="2301239"/>
        </p:xfrm>
        <a:graphic>
          <a:graphicData uri="http://schemas.openxmlformats.org/drawingml/2006/table">
            <a:tbl>
              <a:tblPr firstRow="1">
                <a:tableStyleId>{5C22544A-7EE6-4342-B048-85BDC9FD1C3A}</a:tableStyleId>
              </a:tblPr>
              <a:tblGrid>
                <a:gridCol w="7381464">
                  <a:extLst>
                    <a:ext uri="{9D8B030D-6E8A-4147-A177-3AD203B41FA5}">
                      <a16:colId xmlns:a16="http://schemas.microsoft.com/office/drawing/2014/main" xmlns="" val="3871567158"/>
                    </a:ext>
                  </a:extLst>
                </a:gridCol>
              </a:tblGrid>
              <a:tr h="365760">
                <a:tc>
                  <a:txBody>
                    <a:bodyPr/>
                    <a:lstStyle/>
                    <a:p>
                      <a:pPr algn="l"/>
                      <a:r>
                        <a:rPr lang="en-US" sz="1400" dirty="0" smtClean="0">
                          <a:solidFill>
                            <a:srgbClr val="2774AE"/>
                          </a:solidFill>
                        </a:rPr>
                        <a:t>Upper Division</a:t>
                      </a:r>
                      <a:r>
                        <a:rPr lang="en-US" sz="1400" baseline="0" dirty="0" smtClean="0">
                          <a:solidFill>
                            <a:srgbClr val="2774AE"/>
                          </a:solidFill>
                        </a:rPr>
                        <a:t> Foundation Courses</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xmlns="" val="2980189649"/>
                  </a:ext>
                </a:extLst>
              </a:tr>
              <a:tr h="365760">
                <a:tc>
                  <a:txBody>
                    <a:bodyPr/>
                    <a:lstStyle/>
                    <a:p>
                      <a:pPr algn="l"/>
                      <a:r>
                        <a:rPr lang="en-US" sz="1400" b="1" dirty="0" smtClean="0">
                          <a:solidFill>
                            <a:schemeClr val="bg1"/>
                          </a:solidFill>
                        </a:rPr>
                        <a:t>CHEM</a:t>
                      </a:r>
                      <a:r>
                        <a:rPr lang="en-US" sz="1400" b="1" baseline="0" dirty="0" smtClean="0">
                          <a:solidFill>
                            <a:schemeClr val="bg1"/>
                          </a:solidFill>
                        </a:rPr>
                        <a:t> 153A – Biochemistry: Introduction to Structure, Enzymes, and Metabolism</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1962780936"/>
                  </a:ext>
                </a:extLst>
              </a:tr>
              <a:tr h="365760">
                <a:tc>
                  <a:txBody>
                    <a:bodyPr/>
                    <a:lstStyle/>
                    <a:p>
                      <a:pPr algn="l"/>
                      <a:r>
                        <a:rPr lang="en-US" sz="1400" b="1" dirty="0" smtClean="0">
                          <a:solidFill>
                            <a:schemeClr val="bg1"/>
                          </a:solidFill>
                        </a:rPr>
                        <a:t>CHEM</a:t>
                      </a:r>
                      <a:r>
                        <a:rPr lang="en-US" sz="1400" b="1" baseline="0" dirty="0" smtClean="0">
                          <a:solidFill>
                            <a:schemeClr val="bg1"/>
                          </a:solidFill>
                        </a:rPr>
                        <a:t> 153B – Biochemistry: DNA, RNA, and Protein Synthesis </a:t>
                      </a:r>
                    </a:p>
                    <a:p>
                      <a:pPr algn="l"/>
                      <a:r>
                        <a:rPr lang="en-US" sz="1400" b="1" baseline="0" dirty="0" smtClean="0">
                          <a:solidFill>
                            <a:schemeClr val="bg1"/>
                          </a:solidFill>
                        </a:rPr>
                        <a:t>  or MIMG 132 – Cell Biology of Nucleus </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2172851612"/>
                  </a:ext>
                </a:extLst>
              </a:tr>
              <a:tr h="365760">
                <a:tc>
                  <a:txBody>
                    <a:bodyPr/>
                    <a:lstStyle/>
                    <a:p>
                      <a:pPr algn="l"/>
                      <a:r>
                        <a:rPr lang="en-US" sz="1400" b="1" dirty="0" smtClean="0">
                          <a:solidFill>
                            <a:schemeClr val="bg1"/>
                          </a:solidFill>
                        </a:rPr>
                        <a:t>LIFESCI 107</a:t>
                      </a:r>
                      <a:r>
                        <a:rPr lang="en-US" sz="1400" b="1" baseline="0" dirty="0" smtClean="0">
                          <a:solidFill>
                            <a:schemeClr val="bg1"/>
                          </a:solidFill>
                        </a:rPr>
                        <a:t> – </a:t>
                      </a:r>
                      <a:r>
                        <a:rPr lang="en-US" sz="1400" b="1" dirty="0" smtClean="0">
                          <a:solidFill>
                            <a:schemeClr val="bg1"/>
                          </a:solidFill>
                        </a:rPr>
                        <a:t>Genetics</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2389758339"/>
                  </a:ext>
                </a:extLst>
              </a:tr>
              <a:tr h="365760">
                <a:tc>
                  <a:txBody>
                    <a:bodyPr/>
                    <a:lstStyle/>
                    <a:p>
                      <a:pPr algn="l"/>
                      <a:r>
                        <a:rPr lang="en-US" sz="1400" b="1" dirty="0" smtClean="0">
                          <a:solidFill>
                            <a:schemeClr val="bg1"/>
                          </a:solidFill>
                        </a:rPr>
                        <a:t>MIMG 101</a:t>
                      </a:r>
                      <a:r>
                        <a:rPr lang="en-US" sz="1400" b="1" baseline="0" dirty="0" smtClean="0">
                          <a:solidFill>
                            <a:schemeClr val="bg1"/>
                          </a:solidFill>
                        </a:rPr>
                        <a:t> – Introductory Microbiology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3386133237"/>
                  </a:ext>
                </a:extLst>
              </a:tr>
              <a:tr h="365760">
                <a:tc>
                  <a:txBody>
                    <a:bodyPr/>
                    <a:lstStyle/>
                    <a:p>
                      <a:pPr algn="l"/>
                      <a:r>
                        <a:rPr lang="en-US" sz="1400" b="1" dirty="0" smtClean="0">
                          <a:solidFill>
                            <a:schemeClr val="bg1"/>
                          </a:solidFill>
                        </a:rPr>
                        <a:t>MIMG C185A –</a:t>
                      </a:r>
                      <a:r>
                        <a:rPr lang="en-US" sz="1400" b="1" baseline="0" dirty="0" smtClean="0">
                          <a:solidFill>
                            <a:schemeClr val="bg1"/>
                          </a:solidFill>
                        </a:rPr>
                        <a:t> Immunology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77682264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xmlns=""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July 28, 2022</a:t>
            </a:fld>
            <a:endParaRPr lang="en-US" dirty="0"/>
          </a:p>
        </p:txBody>
      </p:sp>
      <p:sp>
        <p:nvSpPr>
          <p:cNvPr id="4" name="Slide Number Placeholder 3">
            <a:extLst>
              <a:ext uri="{FF2B5EF4-FFF2-40B4-BE49-F238E27FC236}">
                <a16:creationId xmlns:a16="http://schemas.microsoft.com/office/drawing/2014/main" xmlns="" id="{495CCD84-C1BF-A041-A9A0-26787E2DD95C}"/>
              </a:ext>
            </a:extLst>
          </p:cNvPr>
          <p:cNvSpPr>
            <a:spLocks noGrp="1"/>
          </p:cNvSpPr>
          <p:nvPr>
            <p:ph type="sldNum" sz="quarter" idx="11"/>
          </p:nvPr>
        </p:nvSpPr>
        <p:spPr/>
        <p:txBody>
          <a:bodyPr/>
          <a:lstStyle/>
          <a:p>
            <a:fld id="{8368066F-241F-DA46-A244-6F6C08E1BFA8}" type="slidenum">
              <a:rPr lang="en-US" smtClean="0"/>
              <a:pPr/>
              <a:t>11</a:t>
            </a:fld>
            <a:endParaRPr lang="en-US"/>
          </a:p>
        </p:txBody>
      </p:sp>
      <p:sp>
        <p:nvSpPr>
          <p:cNvPr id="2" name="Title 1">
            <a:extLst>
              <a:ext uri="{FF2B5EF4-FFF2-40B4-BE49-F238E27FC236}">
                <a16:creationId xmlns:a16="http://schemas.microsoft.com/office/drawing/2014/main" xmlns="" id="{258E3AB8-E0C4-D946-82FA-F9ADCBB5FE71}"/>
              </a:ext>
            </a:extLst>
          </p:cNvPr>
          <p:cNvSpPr>
            <a:spLocks noGrp="1"/>
          </p:cNvSpPr>
          <p:nvPr>
            <p:ph type="title"/>
          </p:nvPr>
        </p:nvSpPr>
        <p:spPr>
          <a:xfrm>
            <a:off x="548640" y="731520"/>
            <a:ext cx="7315200" cy="515526"/>
          </a:xfrm>
        </p:spPr>
        <p:txBody>
          <a:bodyPr/>
          <a:lstStyle/>
          <a:p>
            <a:r>
              <a:rPr lang="en-US" dirty="0" smtClean="0"/>
              <a:t>MIMG Major Requirements</a:t>
            </a:r>
            <a:endParaRPr lang="en-US" dirty="0"/>
          </a:p>
        </p:txBody>
      </p:sp>
      <p:graphicFrame>
        <p:nvGraphicFramePr>
          <p:cNvPr id="7" name="Table Placeholder 6">
            <a:extLst>
              <a:ext uri="{FF2B5EF4-FFF2-40B4-BE49-F238E27FC236}">
                <a16:creationId xmlns:a16="http://schemas.microsoft.com/office/drawing/2014/main" xmlns="" id="{89F6AAAA-888C-2C4E-B127-3A9BF3829718}"/>
              </a:ext>
            </a:extLst>
          </p:cNvPr>
          <p:cNvGraphicFramePr>
            <a:graphicFrameLocks noGrp="1"/>
          </p:cNvGraphicFramePr>
          <p:nvPr>
            <p:ph type="tbl" sz="quarter" idx="13"/>
            <p:extLst>
              <p:ext uri="{D42A27DB-BD31-4B8C-83A1-F6EECF244321}">
                <p14:modId xmlns:p14="http://schemas.microsoft.com/office/powerpoint/2010/main" val="3722422778"/>
              </p:ext>
            </p:extLst>
          </p:nvPr>
        </p:nvGraphicFramePr>
        <p:xfrm>
          <a:off x="685800" y="1736725"/>
          <a:ext cx="7740762" cy="2103119"/>
        </p:xfrm>
        <a:graphic>
          <a:graphicData uri="http://schemas.openxmlformats.org/drawingml/2006/table">
            <a:tbl>
              <a:tblPr firstRow="1">
                <a:tableStyleId>{5C22544A-7EE6-4342-B048-85BDC9FD1C3A}</a:tableStyleId>
              </a:tblPr>
              <a:tblGrid>
                <a:gridCol w="3870381">
                  <a:extLst>
                    <a:ext uri="{9D8B030D-6E8A-4147-A177-3AD203B41FA5}">
                      <a16:colId xmlns:a16="http://schemas.microsoft.com/office/drawing/2014/main" xmlns="" val="3871567158"/>
                    </a:ext>
                  </a:extLst>
                </a:gridCol>
                <a:gridCol w="3870381"/>
              </a:tblGrid>
              <a:tr h="365760">
                <a:tc gridSpan="2">
                  <a:txBody>
                    <a:bodyPr/>
                    <a:lstStyle/>
                    <a:p>
                      <a:pPr algn="l"/>
                      <a:r>
                        <a:rPr lang="en-US" sz="1400" dirty="0" smtClean="0">
                          <a:solidFill>
                            <a:srgbClr val="2774AE"/>
                          </a:solidFill>
                        </a:rPr>
                        <a:t>Lab Courses</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2774AE"/>
                      </a:solidFill>
                      <a:prstDash val="solid"/>
                      <a:round/>
                      <a:headEnd type="none" w="med" len="med"/>
                      <a:tailEnd type="none" w="med" len="med"/>
                    </a:lnB>
                    <a:solidFill>
                      <a:schemeClr val="bg1"/>
                    </a:solidFill>
                  </a:tcPr>
                </a:tc>
                <a:tc hMerge="1">
                  <a:txBody>
                    <a:bodyPr/>
                    <a:lstStyle/>
                    <a:p>
                      <a:pPr algn="l"/>
                      <a:endParaRPr lang="en-US" sz="1400" dirty="0">
                        <a:solidFill>
                          <a:srgbClr val="2774AE"/>
                        </a:solidFill>
                      </a:endParaRPr>
                    </a:p>
                  </a:txBody>
                  <a:tcPr marL="36576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r>
              <a:tr h="365760">
                <a:tc>
                  <a:txBody>
                    <a:bodyPr/>
                    <a:lstStyle/>
                    <a:p>
                      <a:pPr algn="l"/>
                      <a:r>
                        <a:rPr lang="en-US" sz="1400" b="1" dirty="0" smtClean="0">
                          <a:solidFill>
                            <a:srgbClr val="2774AE"/>
                          </a:solidFill>
                        </a:rPr>
                        <a:t>Path</a:t>
                      </a:r>
                      <a:r>
                        <a:rPr lang="en-US" sz="1400" b="1" baseline="0" dirty="0" smtClean="0">
                          <a:solidFill>
                            <a:srgbClr val="2774AE"/>
                          </a:solidFill>
                        </a:rPr>
                        <a:t> I</a:t>
                      </a:r>
                      <a:endParaRPr lang="en-US" sz="1400" b="1"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12700" cap="flat" cmpd="sng" algn="ctr">
                      <a:solidFill>
                        <a:srgbClr val="2774AE"/>
                      </a:solidFill>
                      <a:prstDash val="solid"/>
                      <a:round/>
                      <a:headEnd type="none" w="med" len="med"/>
                      <a:tailEnd type="none" w="med" len="med"/>
                    </a:lnT>
                    <a:lnB w="38100" cmpd="sng">
                      <a:noFill/>
                    </a:lnB>
                    <a:solidFill>
                      <a:schemeClr val="bg1"/>
                    </a:solidFill>
                  </a:tcPr>
                </a:tc>
                <a:tc>
                  <a:txBody>
                    <a:bodyPr/>
                    <a:lstStyle/>
                    <a:p>
                      <a:pPr algn="l"/>
                      <a:r>
                        <a:rPr lang="en-US" sz="1400" b="1" dirty="0" smtClean="0">
                          <a:solidFill>
                            <a:srgbClr val="2774AE"/>
                          </a:solidFill>
                        </a:rPr>
                        <a:t>Path II</a:t>
                      </a:r>
                      <a:endParaRPr lang="en-US" sz="1400" b="1" dirty="0">
                        <a:solidFill>
                          <a:srgbClr val="2774AE"/>
                        </a:solidFill>
                      </a:endParaRPr>
                    </a:p>
                  </a:txBody>
                  <a:tcPr marL="36576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12700" cap="flat" cmpd="sng" algn="ctr">
                      <a:solidFill>
                        <a:srgbClr val="2774AE"/>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xmlns="" val="2980189649"/>
                  </a:ext>
                </a:extLst>
              </a:tr>
              <a:tr h="365760">
                <a:tc>
                  <a:txBody>
                    <a:bodyPr/>
                    <a:lstStyle/>
                    <a:p>
                      <a:pPr algn="l"/>
                      <a:r>
                        <a:rPr lang="en-US" sz="1400" b="1" dirty="0" smtClean="0">
                          <a:solidFill>
                            <a:schemeClr val="bg1"/>
                          </a:solidFill>
                        </a:rPr>
                        <a:t>MIMG 103AL</a:t>
                      </a:r>
                      <a:r>
                        <a:rPr lang="en-US" sz="1400" b="1" baseline="0" dirty="0" smtClean="0">
                          <a:solidFill>
                            <a:schemeClr val="bg1"/>
                          </a:solidFill>
                        </a:rPr>
                        <a:t> – Research Immersion Lab in Virology + </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algn="l"/>
                      <a:r>
                        <a:rPr lang="en-US" sz="1400" b="1" dirty="0" smtClean="0">
                          <a:solidFill>
                            <a:schemeClr val="bg1"/>
                          </a:solidFill>
                        </a:rPr>
                        <a:t>MIMG 196A – Research Apprenticeship I + MIMG 180A – Scientific Analysis</a:t>
                      </a:r>
                      <a:r>
                        <a:rPr lang="en-US" sz="1400" b="1" baseline="0" dirty="0" smtClean="0">
                          <a:solidFill>
                            <a:schemeClr val="bg1"/>
                          </a:solidFill>
                        </a:rPr>
                        <a:t> &amp; Communication I</a:t>
                      </a:r>
                      <a:endParaRPr lang="en-US" sz="1400" b="1" dirty="0">
                        <a:solidFill>
                          <a:schemeClr val="bg1"/>
                        </a:solidFill>
                      </a:endParaRPr>
                    </a:p>
                  </a:txBody>
                  <a:tcPr marL="36576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1962780936"/>
                  </a:ext>
                </a:extLst>
              </a:tr>
              <a:tr h="365760">
                <a:tc>
                  <a:txBody>
                    <a:bodyPr/>
                    <a:lstStyle/>
                    <a:p>
                      <a:pPr algn="l"/>
                      <a:r>
                        <a:rPr lang="en-US" sz="1400" b="1" dirty="0" smtClean="0">
                          <a:solidFill>
                            <a:schemeClr val="bg1"/>
                          </a:solidFill>
                        </a:rPr>
                        <a:t>MIMG 103BL – Advanced Research Analysis in Virology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rPr>
                        <a:t>MIMG 196B – Research Apprenticeship II + MIMG 180B – Scientific Analysis</a:t>
                      </a:r>
                      <a:r>
                        <a:rPr lang="en-US" sz="1400" b="1" baseline="0" dirty="0" smtClean="0">
                          <a:solidFill>
                            <a:schemeClr val="bg1"/>
                          </a:solidFill>
                        </a:rPr>
                        <a:t> &amp; Communication II</a:t>
                      </a:r>
                      <a:endParaRPr lang="en-US" sz="1400" b="1" dirty="0" smtClean="0">
                        <a:solidFill>
                          <a:schemeClr val="bg1"/>
                        </a:solidFill>
                      </a:endParaRPr>
                    </a:p>
                  </a:txBody>
                  <a:tcPr marL="36576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2172851612"/>
                  </a:ext>
                </a:extLst>
              </a:tr>
            </a:tbl>
          </a:graphicData>
        </a:graphic>
      </p:graphicFrame>
    </p:spTree>
    <p:extLst>
      <p:ext uri="{BB962C8B-B14F-4D97-AF65-F5344CB8AC3E}">
        <p14:creationId xmlns:p14="http://schemas.microsoft.com/office/powerpoint/2010/main" val="388608835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xmlns=""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July 28, 2022</a:t>
            </a:fld>
            <a:endParaRPr lang="en-US" dirty="0"/>
          </a:p>
        </p:txBody>
      </p:sp>
      <p:sp>
        <p:nvSpPr>
          <p:cNvPr id="4" name="Slide Number Placeholder 3">
            <a:extLst>
              <a:ext uri="{FF2B5EF4-FFF2-40B4-BE49-F238E27FC236}">
                <a16:creationId xmlns:a16="http://schemas.microsoft.com/office/drawing/2014/main" xmlns="" id="{495CCD84-C1BF-A041-A9A0-26787E2DD95C}"/>
              </a:ext>
            </a:extLst>
          </p:cNvPr>
          <p:cNvSpPr>
            <a:spLocks noGrp="1"/>
          </p:cNvSpPr>
          <p:nvPr>
            <p:ph type="sldNum" sz="quarter" idx="11"/>
          </p:nvPr>
        </p:nvSpPr>
        <p:spPr/>
        <p:txBody>
          <a:bodyPr/>
          <a:lstStyle/>
          <a:p>
            <a:fld id="{8368066F-241F-DA46-A244-6F6C08E1BFA8}" type="slidenum">
              <a:rPr lang="en-US" smtClean="0"/>
              <a:pPr/>
              <a:t>12</a:t>
            </a:fld>
            <a:endParaRPr lang="en-US"/>
          </a:p>
        </p:txBody>
      </p:sp>
      <p:sp>
        <p:nvSpPr>
          <p:cNvPr id="2" name="Title 1">
            <a:extLst>
              <a:ext uri="{FF2B5EF4-FFF2-40B4-BE49-F238E27FC236}">
                <a16:creationId xmlns:a16="http://schemas.microsoft.com/office/drawing/2014/main" xmlns="" id="{258E3AB8-E0C4-D946-82FA-F9ADCBB5FE71}"/>
              </a:ext>
            </a:extLst>
          </p:cNvPr>
          <p:cNvSpPr>
            <a:spLocks noGrp="1"/>
          </p:cNvSpPr>
          <p:nvPr>
            <p:ph type="title"/>
          </p:nvPr>
        </p:nvSpPr>
        <p:spPr>
          <a:xfrm>
            <a:off x="548640" y="731520"/>
            <a:ext cx="7315200" cy="515526"/>
          </a:xfrm>
        </p:spPr>
        <p:txBody>
          <a:bodyPr/>
          <a:lstStyle/>
          <a:p>
            <a:r>
              <a:rPr lang="en-US" dirty="0" smtClean="0"/>
              <a:t>MIMG Major Requirements</a:t>
            </a:r>
            <a:endParaRPr lang="en-US" dirty="0"/>
          </a:p>
        </p:txBody>
      </p:sp>
      <p:graphicFrame>
        <p:nvGraphicFramePr>
          <p:cNvPr id="7" name="Table Placeholder 6">
            <a:extLst>
              <a:ext uri="{FF2B5EF4-FFF2-40B4-BE49-F238E27FC236}">
                <a16:creationId xmlns:a16="http://schemas.microsoft.com/office/drawing/2014/main" xmlns="" id="{89F6AAAA-888C-2C4E-B127-3A9BF3829718}"/>
              </a:ext>
            </a:extLst>
          </p:cNvPr>
          <p:cNvGraphicFramePr>
            <a:graphicFrameLocks noGrp="1"/>
          </p:cNvGraphicFramePr>
          <p:nvPr>
            <p:ph type="tbl" sz="quarter" idx="13"/>
            <p:extLst>
              <p:ext uri="{D42A27DB-BD31-4B8C-83A1-F6EECF244321}">
                <p14:modId xmlns:p14="http://schemas.microsoft.com/office/powerpoint/2010/main" val="3507713704"/>
              </p:ext>
            </p:extLst>
          </p:nvPr>
        </p:nvGraphicFramePr>
        <p:xfrm>
          <a:off x="914400" y="1888331"/>
          <a:ext cx="7381464" cy="1325880"/>
        </p:xfrm>
        <a:graphic>
          <a:graphicData uri="http://schemas.openxmlformats.org/drawingml/2006/table">
            <a:tbl>
              <a:tblPr firstRow="1">
                <a:tableStyleId>{5C22544A-7EE6-4342-B048-85BDC9FD1C3A}</a:tableStyleId>
              </a:tblPr>
              <a:tblGrid>
                <a:gridCol w="7381464">
                  <a:extLst>
                    <a:ext uri="{9D8B030D-6E8A-4147-A177-3AD203B41FA5}">
                      <a16:colId xmlns:a16="http://schemas.microsoft.com/office/drawing/2014/main" xmlns="" val="3871567158"/>
                    </a:ext>
                  </a:extLst>
                </a:gridCol>
              </a:tblGrid>
              <a:tr h="365760">
                <a:tc>
                  <a:txBody>
                    <a:bodyPr/>
                    <a:lstStyle/>
                    <a:p>
                      <a:pPr algn="l"/>
                      <a:r>
                        <a:rPr lang="en-US" sz="2000" dirty="0" smtClean="0">
                          <a:solidFill>
                            <a:srgbClr val="2774AE"/>
                          </a:solidFill>
                        </a:rPr>
                        <a:t>Focus Electives (Choose Two)</a:t>
                      </a:r>
                      <a:endParaRPr lang="en-US" sz="20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xmlns="" val="2980189649"/>
                  </a:ext>
                </a:extLst>
              </a:tr>
              <a:tr h="365760">
                <a:tc>
                  <a:txBody>
                    <a:bodyPr/>
                    <a:lstStyle/>
                    <a:p>
                      <a:pPr algn="l"/>
                      <a:r>
                        <a:rPr lang="en-US" sz="2000" b="1" dirty="0" smtClean="0">
                          <a:solidFill>
                            <a:schemeClr val="bg1"/>
                          </a:solidFill>
                        </a:rPr>
                        <a:t>CHEM 153A, </a:t>
                      </a:r>
                      <a:r>
                        <a:rPr lang="en-US" sz="2000" b="1" baseline="0" dirty="0" smtClean="0">
                          <a:solidFill>
                            <a:schemeClr val="bg1"/>
                          </a:solidFill>
                        </a:rPr>
                        <a:t>153B, 153L</a:t>
                      </a:r>
                    </a:p>
                    <a:p>
                      <a:pPr algn="l"/>
                      <a:r>
                        <a:rPr lang="en-US" sz="2000" b="1" baseline="0" dirty="0" smtClean="0">
                          <a:solidFill>
                            <a:schemeClr val="bg1"/>
                          </a:solidFill>
                        </a:rPr>
                        <a:t>MCDB 138, 165A </a:t>
                      </a:r>
                    </a:p>
                    <a:p>
                      <a:pPr algn="l"/>
                      <a:r>
                        <a:rPr lang="en-US" sz="2000" b="1" baseline="0" dirty="0" smtClean="0">
                          <a:solidFill>
                            <a:schemeClr val="bg1"/>
                          </a:solidFill>
                        </a:rPr>
                        <a:t>MIMG 102, 105, 132, CM156, 158, 168</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1962780936"/>
                  </a:ext>
                </a:extLst>
              </a:tr>
            </a:tbl>
          </a:graphicData>
        </a:graphic>
      </p:graphicFrame>
    </p:spTree>
    <p:extLst>
      <p:ext uri="{BB962C8B-B14F-4D97-AF65-F5344CB8AC3E}">
        <p14:creationId xmlns:p14="http://schemas.microsoft.com/office/powerpoint/2010/main" val="181893901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xmlns=""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July 28, 2022</a:t>
            </a:fld>
            <a:endParaRPr lang="en-US" dirty="0"/>
          </a:p>
        </p:txBody>
      </p:sp>
      <p:sp>
        <p:nvSpPr>
          <p:cNvPr id="4" name="Slide Number Placeholder 3">
            <a:extLst>
              <a:ext uri="{FF2B5EF4-FFF2-40B4-BE49-F238E27FC236}">
                <a16:creationId xmlns:a16="http://schemas.microsoft.com/office/drawing/2014/main" xmlns="" id="{495CCD84-C1BF-A041-A9A0-26787E2DD95C}"/>
              </a:ext>
            </a:extLst>
          </p:cNvPr>
          <p:cNvSpPr>
            <a:spLocks noGrp="1"/>
          </p:cNvSpPr>
          <p:nvPr>
            <p:ph type="sldNum" sz="quarter" idx="11"/>
          </p:nvPr>
        </p:nvSpPr>
        <p:spPr/>
        <p:txBody>
          <a:bodyPr/>
          <a:lstStyle/>
          <a:p>
            <a:fld id="{8368066F-241F-DA46-A244-6F6C08E1BFA8}" type="slidenum">
              <a:rPr lang="en-US" smtClean="0"/>
              <a:pPr/>
              <a:t>13</a:t>
            </a:fld>
            <a:endParaRPr lang="en-US"/>
          </a:p>
        </p:txBody>
      </p:sp>
      <p:sp>
        <p:nvSpPr>
          <p:cNvPr id="2" name="Title 1">
            <a:extLst>
              <a:ext uri="{FF2B5EF4-FFF2-40B4-BE49-F238E27FC236}">
                <a16:creationId xmlns:a16="http://schemas.microsoft.com/office/drawing/2014/main" xmlns="" id="{258E3AB8-E0C4-D946-82FA-F9ADCBB5FE71}"/>
              </a:ext>
            </a:extLst>
          </p:cNvPr>
          <p:cNvSpPr>
            <a:spLocks noGrp="1"/>
          </p:cNvSpPr>
          <p:nvPr>
            <p:ph type="title"/>
          </p:nvPr>
        </p:nvSpPr>
        <p:spPr>
          <a:xfrm>
            <a:off x="548640" y="731520"/>
            <a:ext cx="7315200" cy="515526"/>
          </a:xfrm>
        </p:spPr>
        <p:txBody>
          <a:bodyPr/>
          <a:lstStyle/>
          <a:p>
            <a:r>
              <a:rPr lang="en-US" dirty="0" smtClean="0"/>
              <a:t>MIMG Major Requirements</a:t>
            </a:r>
            <a:endParaRPr lang="en-US" dirty="0"/>
          </a:p>
        </p:txBody>
      </p:sp>
      <p:graphicFrame>
        <p:nvGraphicFramePr>
          <p:cNvPr id="7" name="Table Placeholder 6">
            <a:extLst>
              <a:ext uri="{FF2B5EF4-FFF2-40B4-BE49-F238E27FC236}">
                <a16:creationId xmlns:a16="http://schemas.microsoft.com/office/drawing/2014/main" xmlns="" id="{89F6AAAA-888C-2C4E-B127-3A9BF3829718}"/>
              </a:ext>
            </a:extLst>
          </p:cNvPr>
          <p:cNvGraphicFramePr>
            <a:graphicFrameLocks noGrp="1"/>
          </p:cNvGraphicFramePr>
          <p:nvPr>
            <p:ph type="tbl" sz="quarter" idx="13"/>
            <p:extLst>
              <p:ext uri="{D42A27DB-BD31-4B8C-83A1-F6EECF244321}">
                <p14:modId xmlns:p14="http://schemas.microsoft.com/office/powerpoint/2010/main" val="338333585"/>
              </p:ext>
            </p:extLst>
          </p:nvPr>
        </p:nvGraphicFramePr>
        <p:xfrm>
          <a:off x="990600" y="1964531"/>
          <a:ext cx="7381464" cy="1325880"/>
        </p:xfrm>
        <a:graphic>
          <a:graphicData uri="http://schemas.openxmlformats.org/drawingml/2006/table">
            <a:tbl>
              <a:tblPr firstRow="1">
                <a:tableStyleId>{5C22544A-7EE6-4342-B048-85BDC9FD1C3A}</a:tableStyleId>
              </a:tblPr>
              <a:tblGrid>
                <a:gridCol w="7381464">
                  <a:extLst>
                    <a:ext uri="{9D8B030D-6E8A-4147-A177-3AD203B41FA5}">
                      <a16:colId xmlns:a16="http://schemas.microsoft.com/office/drawing/2014/main" xmlns="" val="3871567158"/>
                    </a:ext>
                  </a:extLst>
                </a:gridCol>
              </a:tblGrid>
              <a:tr h="365760">
                <a:tc>
                  <a:txBody>
                    <a:bodyPr/>
                    <a:lstStyle/>
                    <a:p>
                      <a:pPr algn="l"/>
                      <a:r>
                        <a:rPr lang="en-US" sz="2000" dirty="0" smtClean="0">
                          <a:solidFill>
                            <a:srgbClr val="2774AE"/>
                          </a:solidFill>
                        </a:rPr>
                        <a:t>General</a:t>
                      </a:r>
                      <a:r>
                        <a:rPr lang="en-US" sz="2000" baseline="0" dirty="0" smtClean="0">
                          <a:solidFill>
                            <a:srgbClr val="2774AE"/>
                          </a:solidFill>
                        </a:rPr>
                        <a:t> Electives (Complete 4 Units)</a:t>
                      </a:r>
                      <a:endParaRPr lang="en-US" sz="20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xmlns="" val="2980189649"/>
                  </a:ext>
                </a:extLst>
              </a:tr>
              <a:tr h="365760">
                <a:tc>
                  <a:txBody>
                    <a:bodyPr/>
                    <a:lstStyle/>
                    <a:p>
                      <a:pPr algn="l"/>
                      <a:r>
                        <a:rPr lang="en-US" sz="2000" b="1" dirty="0" smtClean="0">
                          <a:solidFill>
                            <a:schemeClr val="bg1"/>
                          </a:solidFill>
                        </a:rPr>
                        <a:t>MIMG Focus Electives</a:t>
                      </a:r>
                    </a:p>
                    <a:p>
                      <a:pPr algn="l"/>
                      <a:r>
                        <a:rPr lang="en-US" sz="2000" b="1" dirty="0" smtClean="0">
                          <a:solidFill>
                            <a:schemeClr val="bg1"/>
                          </a:solidFill>
                        </a:rPr>
                        <a:t>MIMG C122 and/or 185B, 191H, 198, 199</a:t>
                      </a:r>
                    </a:p>
                    <a:p>
                      <a:pPr algn="l"/>
                      <a:r>
                        <a:rPr lang="en-US" sz="2000" b="1" dirty="0" smtClean="0">
                          <a:solidFill>
                            <a:schemeClr val="bg1"/>
                          </a:solidFill>
                        </a:rPr>
                        <a:t>Other Department-Approved</a:t>
                      </a:r>
                      <a:r>
                        <a:rPr lang="en-US" sz="2000" b="1" baseline="0" dirty="0" smtClean="0">
                          <a:solidFill>
                            <a:schemeClr val="bg1"/>
                          </a:solidFill>
                        </a:rPr>
                        <a:t> Courses</a:t>
                      </a:r>
                      <a:endParaRPr lang="en-US" sz="20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1962780936"/>
                  </a:ext>
                </a:extLst>
              </a:tr>
            </a:tbl>
          </a:graphicData>
        </a:graphic>
      </p:graphicFrame>
    </p:spTree>
    <p:extLst>
      <p:ext uri="{BB962C8B-B14F-4D97-AF65-F5344CB8AC3E}">
        <p14:creationId xmlns:p14="http://schemas.microsoft.com/office/powerpoint/2010/main" val="365665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75E964-DD26-8948-A543-DD805D1D0F28}" type="datetime4">
              <a:rPr lang="en-US" smtClean="0"/>
              <a:t>July 28, 2022</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14</a:t>
            </a:fld>
            <a:endParaRPr lang="en-US"/>
          </a:p>
        </p:txBody>
      </p:sp>
      <p:sp>
        <p:nvSpPr>
          <p:cNvPr id="4" name="Title 3"/>
          <p:cNvSpPr>
            <a:spLocks noGrp="1"/>
          </p:cNvSpPr>
          <p:nvPr>
            <p:ph type="title"/>
          </p:nvPr>
        </p:nvSpPr>
        <p:spPr>
          <a:xfrm>
            <a:off x="550920" y="731520"/>
            <a:ext cx="7315200" cy="515526"/>
          </a:xfrm>
        </p:spPr>
        <p:txBody>
          <a:bodyPr/>
          <a:lstStyle/>
          <a:p>
            <a:r>
              <a:rPr lang="en-US" dirty="0" smtClean="0"/>
              <a:t>60 Units of Upper Division Coursework</a:t>
            </a:r>
            <a:endParaRPr lang="en-US" dirty="0"/>
          </a:p>
        </p:txBody>
      </p:sp>
      <p:sp>
        <p:nvSpPr>
          <p:cNvPr id="5" name="Text Placeholder 4"/>
          <p:cNvSpPr>
            <a:spLocks noGrp="1"/>
          </p:cNvSpPr>
          <p:nvPr>
            <p:ph type="body" sz="quarter" idx="12"/>
          </p:nvPr>
        </p:nvSpPr>
        <p:spPr>
          <a:xfrm>
            <a:off x="640080" y="1737360"/>
            <a:ext cx="7202488" cy="1678665"/>
          </a:xfrm>
        </p:spPr>
        <p:txBody>
          <a:bodyPr/>
          <a:lstStyle/>
          <a:p>
            <a:pPr fontAlgn="base"/>
            <a:r>
              <a:rPr lang="en-US" sz="2000" dirty="0" smtClean="0"/>
              <a:t>MCDB consists of about 49 UD units</a:t>
            </a:r>
          </a:p>
          <a:p>
            <a:pPr fontAlgn="base"/>
            <a:r>
              <a:rPr lang="en-US" sz="2000" dirty="0" smtClean="0"/>
              <a:t>MIMG consists of about 43 UD units</a:t>
            </a:r>
          </a:p>
          <a:p>
            <a:pPr fontAlgn="base"/>
            <a:r>
              <a:rPr lang="en-US" sz="2000" dirty="0" smtClean="0"/>
              <a:t>You must take additional UD courses outside of the major</a:t>
            </a:r>
          </a:p>
          <a:p>
            <a:pPr lvl="1" fontAlgn="base"/>
            <a:r>
              <a:rPr lang="en-US" sz="2000" dirty="0" smtClean="0"/>
              <a:t>Any course numbered 100-199</a:t>
            </a:r>
          </a:p>
          <a:p>
            <a:pPr lvl="1" fontAlgn="base"/>
            <a:r>
              <a:rPr lang="en-US" sz="2000" dirty="0" smtClean="0"/>
              <a:t>Minor </a:t>
            </a:r>
            <a:endParaRPr lang="en-US" sz="2000" dirty="0"/>
          </a:p>
        </p:txBody>
      </p:sp>
    </p:spTree>
    <p:extLst>
      <p:ext uri="{BB962C8B-B14F-4D97-AF65-F5344CB8AC3E}">
        <p14:creationId xmlns:p14="http://schemas.microsoft.com/office/powerpoint/2010/main" val="3022532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75E964-DD26-8948-A543-DD805D1D0F28}" type="datetime4">
              <a:rPr lang="en-US" smtClean="0"/>
              <a:t>July 28, 2022</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15</a:t>
            </a:fld>
            <a:endParaRPr lang="en-US"/>
          </a:p>
        </p:txBody>
      </p:sp>
      <p:sp>
        <p:nvSpPr>
          <p:cNvPr id="4" name="Title 3"/>
          <p:cNvSpPr>
            <a:spLocks noGrp="1"/>
          </p:cNvSpPr>
          <p:nvPr>
            <p:ph type="title"/>
          </p:nvPr>
        </p:nvSpPr>
        <p:spPr>
          <a:xfrm>
            <a:off x="550920" y="731520"/>
            <a:ext cx="7315200" cy="515526"/>
          </a:xfrm>
        </p:spPr>
        <p:txBody>
          <a:bodyPr/>
          <a:lstStyle/>
          <a:p>
            <a:r>
              <a:rPr lang="en-US" dirty="0"/>
              <a:t>Getting Involved in Research</a:t>
            </a:r>
          </a:p>
        </p:txBody>
      </p:sp>
      <p:sp>
        <p:nvSpPr>
          <p:cNvPr id="5" name="Text Placeholder 4"/>
          <p:cNvSpPr>
            <a:spLocks noGrp="1"/>
          </p:cNvSpPr>
          <p:nvPr>
            <p:ph type="body" sz="quarter" idx="12"/>
          </p:nvPr>
        </p:nvSpPr>
        <p:spPr>
          <a:xfrm>
            <a:off x="640080" y="1737360"/>
            <a:ext cx="7202488" cy="1740861"/>
          </a:xfrm>
        </p:spPr>
        <p:txBody>
          <a:bodyPr/>
          <a:lstStyle/>
          <a:p>
            <a:pPr fontAlgn="base"/>
            <a:r>
              <a:rPr lang="en-US" sz="1800" dirty="0"/>
              <a:t>Biomedical Research Minor</a:t>
            </a:r>
          </a:p>
          <a:p>
            <a:pPr lvl="1" fontAlgn="base"/>
            <a:r>
              <a:rPr lang="en-US" sz="1800" dirty="0"/>
              <a:t>Introductory course required to apply - BMD RES 5HA, BMD RES 10H, HNRS 70A</a:t>
            </a:r>
          </a:p>
          <a:p>
            <a:pPr fontAlgn="base"/>
            <a:r>
              <a:rPr lang="en-US" sz="1800" dirty="0"/>
              <a:t>Undergraduate Research Center </a:t>
            </a:r>
          </a:p>
          <a:p>
            <a:pPr fontAlgn="base"/>
            <a:r>
              <a:rPr lang="en-US" sz="1800" dirty="0"/>
              <a:t>Consult with your MCDB or MIMG advisor for major-specific information</a:t>
            </a:r>
          </a:p>
        </p:txBody>
      </p:sp>
    </p:spTree>
    <p:extLst>
      <p:ext uri="{BB962C8B-B14F-4D97-AF65-F5344CB8AC3E}">
        <p14:creationId xmlns:p14="http://schemas.microsoft.com/office/powerpoint/2010/main" val="3513197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702B39-BA5B-A04D-B532-3702C897A8CD}" type="datetime4">
              <a:rPr lang="en-US" smtClean="0"/>
              <a:t>July 28, 2022</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16</a:t>
            </a:fld>
            <a:endParaRPr lang="en-US"/>
          </a:p>
        </p:txBody>
      </p:sp>
      <p:sp>
        <p:nvSpPr>
          <p:cNvPr id="4" name="Title 3"/>
          <p:cNvSpPr>
            <a:spLocks noGrp="1"/>
          </p:cNvSpPr>
          <p:nvPr>
            <p:ph type="title"/>
          </p:nvPr>
        </p:nvSpPr>
        <p:spPr>
          <a:xfrm>
            <a:off x="550920" y="731520"/>
            <a:ext cx="7315200" cy="515526"/>
          </a:xfrm>
        </p:spPr>
        <p:txBody>
          <a:bodyPr/>
          <a:lstStyle/>
          <a:p>
            <a:r>
              <a:rPr lang="en-US" dirty="0"/>
              <a:t>Tips for New Students</a:t>
            </a:r>
          </a:p>
        </p:txBody>
      </p:sp>
      <p:sp>
        <p:nvSpPr>
          <p:cNvPr id="5" name="Text Placeholder 4"/>
          <p:cNvSpPr>
            <a:spLocks noGrp="1"/>
          </p:cNvSpPr>
          <p:nvPr>
            <p:ph type="body" sz="quarter" idx="12"/>
          </p:nvPr>
        </p:nvSpPr>
        <p:spPr>
          <a:xfrm>
            <a:off x="640080" y="1737360"/>
            <a:ext cx="7202488" cy="2326791"/>
          </a:xfrm>
        </p:spPr>
        <p:txBody>
          <a:bodyPr/>
          <a:lstStyle/>
          <a:p>
            <a:pPr fontAlgn="base"/>
            <a:r>
              <a:rPr lang="en-US" sz="1800" dirty="0"/>
              <a:t>The Quarter System</a:t>
            </a:r>
          </a:p>
          <a:p>
            <a:pPr fontAlgn="base"/>
            <a:r>
              <a:rPr lang="en-US" sz="1800" dirty="0"/>
              <a:t>Course Load</a:t>
            </a:r>
          </a:p>
          <a:p>
            <a:pPr fontAlgn="base"/>
            <a:r>
              <a:rPr lang="en-US" sz="1800" dirty="0"/>
              <a:t>Prerequisites and Sequence of Courses</a:t>
            </a:r>
          </a:p>
          <a:p>
            <a:pPr fontAlgn="base"/>
            <a:r>
              <a:rPr lang="en-US" sz="1800" dirty="0"/>
              <a:t>When to Seek Advice</a:t>
            </a:r>
          </a:p>
          <a:p>
            <a:pPr fontAlgn="base"/>
            <a:r>
              <a:rPr lang="en-US" sz="1800" dirty="0"/>
              <a:t>College vs. Departmental Advisors</a:t>
            </a:r>
          </a:p>
          <a:p>
            <a:pPr fontAlgn="base"/>
            <a:r>
              <a:rPr lang="en-US" sz="1800" dirty="0"/>
              <a:t>Professors’ Office Hours</a:t>
            </a:r>
          </a:p>
          <a:p>
            <a:pPr fontAlgn="base"/>
            <a:r>
              <a:rPr lang="en-US" sz="1800" dirty="0"/>
              <a:t>Current Contact Information</a:t>
            </a:r>
          </a:p>
        </p:txBody>
      </p:sp>
    </p:spTree>
    <p:extLst>
      <p:ext uri="{BB962C8B-B14F-4D97-AF65-F5344CB8AC3E}">
        <p14:creationId xmlns:p14="http://schemas.microsoft.com/office/powerpoint/2010/main" val="3818978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1A77A-C160-7845-9596-1697446AF8DF}" type="datetime4">
              <a:rPr lang="en-US" smtClean="0"/>
              <a:t>July 28, 2022</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17</a:t>
            </a:fld>
            <a:endParaRPr lang="en-US"/>
          </a:p>
        </p:txBody>
      </p:sp>
      <p:sp>
        <p:nvSpPr>
          <p:cNvPr id="4" name="Title 3"/>
          <p:cNvSpPr>
            <a:spLocks noGrp="1"/>
          </p:cNvSpPr>
          <p:nvPr>
            <p:ph type="title"/>
          </p:nvPr>
        </p:nvSpPr>
        <p:spPr>
          <a:xfrm>
            <a:off x="550920" y="731520"/>
            <a:ext cx="7315200" cy="515526"/>
          </a:xfrm>
        </p:spPr>
        <p:txBody>
          <a:bodyPr/>
          <a:lstStyle/>
          <a:p>
            <a:r>
              <a:rPr lang="en-US" dirty="0"/>
              <a:t>Medical School Requirements</a:t>
            </a:r>
          </a:p>
        </p:txBody>
      </p:sp>
      <p:sp>
        <p:nvSpPr>
          <p:cNvPr id="5" name="Text Placeholder 4"/>
          <p:cNvSpPr>
            <a:spLocks noGrp="1"/>
          </p:cNvSpPr>
          <p:nvPr>
            <p:ph type="body" sz="quarter" idx="12"/>
          </p:nvPr>
        </p:nvSpPr>
        <p:spPr>
          <a:xfrm>
            <a:off x="640080" y="1737360"/>
            <a:ext cx="7202488" cy="2036198"/>
          </a:xfrm>
        </p:spPr>
        <p:txBody>
          <a:bodyPr/>
          <a:lstStyle/>
          <a:p>
            <a:pPr fontAlgn="base"/>
            <a:r>
              <a:rPr lang="en-US" sz="1600" dirty="0"/>
              <a:t>3 quarters of college </a:t>
            </a:r>
            <a:r>
              <a:rPr lang="en-US" sz="1600" b="1" dirty="0"/>
              <a:t>English</a:t>
            </a:r>
            <a:r>
              <a:rPr lang="en-US" sz="1600" dirty="0"/>
              <a:t> (AP does not apply)</a:t>
            </a:r>
          </a:p>
          <a:p>
            <a:pPr fontAlgn="base"/>
            <a:r>
              <a:rPr lang="en-US" sz="1600" dirty="0"/>
              <a:t>3 quarters of college </a:t>
            </a:r>
            <a:r>
              <a:rPr lang="en-US" sz="1600" b="1" dirty="0"/>
              <a:t>math</a:t>
            </a:r>
            <a:r>
              <a:rPr lang="en-US" sz="1600" dirty="0"/>
              <a:t> (AP does not apply) including Statistics</a:t>
            </a:r>
          </a:p>
          <a:p>
            <a:pPr fontAlgn="base"/>
            <a:r>
              <a:rPr lang="en-US" sz="1600" dirty="0"/>
              <a:t>1 year of </a:t>
            </a:r>
            <a:r>
              <a:rPr lang="en-US" sz="1600" b="1" dirty="0"/>
              <a:t>biology</a:t>
            </a:r>
            <a:r>
              <a:rPr lang="en-US" sz="1600" dirty="0"/>
              <a:t> </a:t>
            </a:r>
            <a:r>
              <a:rPr lang="en-US" sz="1600" b="1" dirty="0"/>
              <a:t>with lab</a:t>
            </a:r>
            <a:r>
              <a:rPr lang="en-US" sz="1600" dirty="0"/>
              <a:t> (LIFESCI 7A, 7B, 7C, 23L)</a:t>
            </a:r>
          </a:p>
          <a:p>
            <a:pPr fontAlgn="base"/>
            <a:r>
              <a:rPr lang="en-US" sz="1600" dirty="0"/>
              <a:t>CHEM 14 series or CHEM 20/30 series + CHEM 153A fulfills the </a:t>
            </a:r>
            <a:r>
              <a:rPr lang="en-US" sz="1600" b="1" dirty="0"/>
              <a:t>chemistry with lab</a:t>
            </a:r>
            <a:r>
              <a:rPr lang="en-US" sz="1600" dirty="0"/>
              <a:t> requirement (AP does not apply)</a:t>
            </a:r>
          </a:p>
          <a:p>
            <a:pPr fontAlgn="base"/>
            <a:r>
              <a:rPr lang="en-US" sz="1600" b="1" dirty="0"/>
              <a:t>Physics</a:t>
            </a:r>
            <a:r>
              <a:rPr lang="en-US" sz="1600" dirty="0"/>
              <a:t> is covered by the major</a:t>
            </a:r>
            <a:endParaRPr lang="en-US" sz="1600" b="1" dirty="0"/>
          </a:p>
          <a:p>
            <a:r>
              <a:rPr lang="en-US" sz="1600" b="1" dirty="0"/>
              <a:t>Spanish</a:t>
            </a:r>
            <a:r>
              <a:rPr lang="en-US" sz="1600" dirty="0"/>
              <a:t> is highly recommended</a:t>
            </a:r>
          </a:p>
        </p:txBody>
      </p:sp>
    </p:spTree>
    <p:extLst>
      <p:ext uri="{BB962C8B-B14F-4D97-AF65-F5344CB8AC3E}">
        <p14:creationId xmlns:p14="http://schemas.microsoft.com/office/powerpoint/2010/main" val="122520007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Date Placeholder 2"/>
          <p:cNvSpPr>
            <a:spLocks noGrp="1"/>
          </p:cNvSpPr>
          <p:nvPr>
            <p:ph type="dt" sz="half" idx="15"/>
          </p:nvPr>
        </p:nvSpPr>
        <p:spPr/>
        <p:txBody>
          <a:bodyPr/>
          <a:lstStyle/>
          <a:p>
            <a:fld id="{81A0F076-23AD-854B-968C-B405C24D46B9}" type="datetime4">
              <a:rPr lang="en-US" smtClean="0"/>
              <a:t>July 28, 2022</a:t>
            </a:fld>
            <a:endParaRPr lang="en-US" dirty="0"/>
          </a:p>
        </p:txBody>
      </p:sp>
      <p:sp>
        <p:nvSpPr>
          <p:cNvPr id="4" name="Slide Number Placeholder 3"/>
          <p:cNvSpPr>
            <a:spLocks noGrp="1"/>
          </p:cNvSpPr>
          <p:nvPr>
            <p:ph type="sldNum" sz="quarter" idx="17"/>
          </p:nvPr>
        </p:nvSpPr>
        <p:spPr/>
        <p:txBody>
          <a:bodyPr/>
          <a:lstStyle/>
          <a:p>
            <a:fld id="{8368066F-241F-DA46-A244-6F6C08E1BFA8}" type="slidenum">
              <a:rPr lang="en-US" smtClean="0"/>
              <a:pPr/>
              <a:t>18</a:t>
            </a:fld>
            <a:endParaRPr lang="en-US"/>
          </a:p>
        </p:txBody>
      </p:sp>
      <p:pic>
        <p:nvPicPr>
          <p:cNvPr id="5" name="Picture 4" descr="PreHealth.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4690"/>
            <a:ext cx="8229600" cy="4590288"/>
          </a:xfrm>
          <a:prstGeom prst="rect">
            <a:avLst/>
          </a:prstGeom>
          <a:ln>
            <a:noFill/>
          </a:ln>
        </p:spPr>
      </p:pic>
      <p:sp>
        <p:nvSpPr>
          <p:cNvPr id="6" name="Rectangle 5"/>
          <p:cNvSpPr/>
          <p:nvPr/>
        </p:nvSpPr>
        <p:spPr>
          <a:xfrm>
            <a:off x="0" y="-30313"/>
            <a:ext cx="914400" cy="4590288"/>
          </a:xfrm>
          <a:prstGeom prst="rect">
            <a:avLst/>
          </a:prstGeom>
          <a:solidFill>
            <a:srgbClr val="164FA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55830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FD76C-8D7E-E545-82E9-5E9636EBC257}" type="datetime4">
              <a:rPr lang="en-US" smtClean="0"/>
              <a:t>July 28, 2022</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19</a:t>
            </a:fld>
            <a:endParaRPr lang="en-US"/>
          </a:p>
        </p:txBody>
      </p:sp>
      <p:sp>
        <p:nvSpPr>
          <p:cNvPr id="4" name="Title 3"/>
          <p:cNvSpPr>
            <a:spLocks noGrp="1"/>
          </p:cNvSpPr>
          <p:nvPr>
            <p:ph type="title"/>
          </p:nvPr>
        </p:nvSpPr>
        <p:spPr>
          <a:xfrm>
            <a:off x="550920" y="731520"/>
            <a:ext cx="7315200" cy="515526"/>
          </a:xfrm>
        </p:spPr>
        <p:txBody>
          <a:bodyPr/>
          <a:lstStyle/>
          <a:p>
            <a:r>
              <a:rPr lang="en-US" dirty="0"/>
              <a:t>Questions?</a:t>
            </a:r>
          </a:p>
        </p:txBody>
      </p:sp>
      <p:sp>
        <p:nvSpPr>
          <p:cNvPr id="5" name="Text Placeholder 4"/>
          <p:cNvSpPr>
            <a:spLocks noGrp="1"/>
          </p:cNvSpPr>
          <p:nvPr>
            <p:ph type="body" sz="quarter" idx="12"/>
          </p:nvPr>
        </p:nvSpPr>
        <p:spPr>
          <a:xfrm>
            <a:off x="640080" y="1737360"/>
            <a:ext cx="7202488" cy="1317027"/>
          </a:xfrm>
        </p:spPr>
        <p:txBody>
          <a:bodyPr/>
          <a:lstStyle/>
          <a:p>
            <a:pPr marL="0" indent="0">
              <a:buNone/>
            </a:pPr>
            <a:r>
              <a:rPr lang="en-US" sz="2000" dirty="0"/>
              <a:t>Additional questions? Send us an email!</a:t>
            </a:r>
          </a:p>
          <a:p>
            <a:pPr marL="0" indent="0">
              <a:buNone/>
            </a:pPr>
            <a:r>
              <a:rPr lang="en-US" sz="2000" b="1" u="sng" dirty="0" err="1">
                <a:solidFill>
                  <a:srgbClr val="FFC72B"/>
                </a:solidFill>
              </a:rPr>
              <a:t>undergradmcdb@lifesci.ucla.edu</a:t>
            </a:r>
            <a:endParaRPr lang="en-US" sz="2000" dirty="0">
              <a:solidFill>
                <a:srgbClr val="FFC72B"/>
              </a:solidFill>
            </a:endParaRPr>
          </a:p>
          <a:p>
            <a:pPr marL="0" indent="0">
              <a:buNone/>
            </a:pPr>
            <a:r>
              <a:rPr lang="en-US" sz="2000" b="1" u="sng" dirty="0">
                <a:solidFill>
                  <a:srgbClr val="FFC72B"/>
                </a:solidFill>
              </a:rPr>
              <a:t>undergrad@mimg.ucla.edu </a:t>
            </a:r>
          </a:p>
          <a:p>
            <a:endParaRPr lang="en-US" dirty="0"/>
          </a:p>
        </p:txBody>
      </p:sp>
    </p:spTree>
    <p:extLst>
      <p:ext uri="{BB962C8B-B14F-4D97-AF65-F5344CB8AC3E}">
        <p14:creationId xmlns:p14="http://schemas.microsoft.com/office/powerpoint/2010/main" val="56578953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D373F-68C6-8744-9882-BDECFC77FF04}" type="datetime4">
              <a:rPr lang="en-US" smtClean="0"/>
              <a:t>July 28, 2022</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2</a:t>
            </a:fld>
            <a:endParaRPr lang="en-US"/>
          </a:p>
        </p:txBody>
      </p:sp>
      <p:sp>
        <p:nvSpPr>
          <p:cNvPr id="4" name="Title 3"/>
          <p:cNvSpPr>
            <a:spLocks noGrp="1"/>
          </p:cNvSpPr>
          <p:nvPr>
            <p:ph type="title"/>
          </p:nvPr>
        </p:nvSpPr>
        <p:spPr>
          <a:xfrm>
            <a:off x="550920" y="731520"/>
            <a:ext cx="7678680" cy="444994"/>
          </a:xfrm>
        </p:spPr>
        <p:txBody>
          <a:bodyPr/>
          <a:lstStyle/>
          <a:p>
            <a:r>
              <a:rPr lang="en-US" sz="2500" dirty="0" smtClean="0"/>
              <a:t>MCDB &amp; MIMG New Student Sessions Resources</a:t>
            </a:r>
            <a:endParaRPr lang="en-US" sz="2500" dirty="0"/>
          </a:p>
        </p:txBody>
      </p:sp>
      <p:sp>
        <p:nvSpPr>
          <p:cNvPr id="5" name="Text Placeholder 4"/>
          <p:cNvSpPr>
            <a:spLocks noGrp="1"/>
          </p:cNvSpPr>
          <p:nvPr>
            <p:ph type="body" sz="quarter" idx="12"/>
          </p:nvPr>
        </p:nvSpPr>
        <p:spPr>
          <a:xfrm>
            <a:off x="228600" y="1888331"/>
            <a:ext cx="8001000" cy="1027974"/>
          </a:xfrm>
        </p:spPr>
        <p:txBody>
          <a:bodyPr/>
          <a:lstStyle/>
          <a:p>
            <a:pPr marL="0" indent="0">
              <a:buNone/>
            </a:pPr>
            <a:r>
              <a:rPr lang="en-US" sz="2400" b="1" dirty="0" smtClean="0">
                <a:solidFill>
                  <a:schemeClr val="accent5"/>
                </a:solidFill>
              </a:rPr>
              <a:t>https</a:t>
            </a:r>
            <a:r>
              <a:rPr lang="en-US" sz="2400" b="1" dirty="0">
                <a:solidFill>
                  <a:schemeClr val="accent5"/>
                </a:solidFill>
              </a:rPr>
              <a:t>://www.mcdb.ucla.edu/new-student-sessions</a:t>
            </a:r>
            <a:r>
              <a:rPr lang="en-US" sz="2400" b="1" dirty="0" smtClean="0">
                <a:solidFill>
                  <a:schemeClr val="accent5"/>
                </a:solidFill>
              </a:rPr>
              <a:t>/ </a:t>
            </a:r>
          </a:p>
          <a:p>
            <a:pPr marL="0" indent="0">
              <a:buNone/>
            </a:pPr>
            <a:endParaRPr lang="en-US" sz="1800" b="1" dirty="0"/>
          </a:p>
          <a:p>
            <a:pPr marL="0" indent="0">
              <a:buNone/>
            </a:pPr>
            <a:r>
              <a:rPr lang="en-US" sz="1800" dirty="0" smtClean="0"/>
              <a:t>Bookmark the MCDB &amp; MIMG New Student Sessions Packet!</a:t>
            </a:r>
            <a:endParaRPr lang="en-US" sz="1800" dirty="0">
              <a:solidFill>
                <a:srgbClr val="FFC72B"/>
              </a:solidFill>
            </a:endParaRPr>
          </a:p>
        </p:txBody>
      </p:sp>
    </p:spTree>
    <p:extLst>
      <p:ext uri="{BB962C8B-B14F-4D97-AF65-F5344CB8AC3E}">
        <p14:creationId xmlns:p14="http://schemas.microsoft.com/office/powerpoint/2010/main" val="101430161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D373F-68C6-8744-9882-BDECFC77FF04}" type="datetime4">
              <a:rPr lang="en-US" smtClean="0"/>
              <a:t>July 28, 2022</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20</a:t>
            </a:fld>
            <a:endParaRPr lang="en-US"/>
          </a:p>
        </p:txBody>
      </p:sp>
      <p:sp>
        <p:nvSpPr>
          <p:cNvPr id="4" name="Title 3"/>
          <p:cNvSpPr>
            <a:spLocks noGrp="1"/>
          </p:cNvSpPr>
          <p:nvPr>
            <p:ph type="title"/>
          </p:nvPr>
        </p:nvSpPr>
        <p:spPr>
          <a:xfrm>
            <a:off x="550920" y="731520"/>
            <a:ext cx="7315200" cy="515526"/>
          </a:xfrm>
        </p:spPr>
        <p:txBody>
          <a:bodyPr/>
          <a:lstStyle/>
          <a:p>
            <a:r>
              <a:rPr lang="en-US" dirty="0"/>
              <a:t>Join our Listserv</a:t>
            </a:r>
          </a:p>
        </p:txBody>
      </p:sp>
      <p:sp>
        <p:nvSpPr>
          <p:cNvPr id="5" name="Text Placeholder 4"/>
          <p:cNvSpPr>
            <a:spLocks noGrp="1"/>
          </p:cNvSpPr>
          <p:nvPr>
            <p:ph type="body" sz="quarter" idx="12"/>
          </p:nvPr>
        </p:nvSpPr>
        <p:spPr>
          <a:xfrm>
            <a:off x="640080" y="1888331"/>
            <a:ext cx="7202488" cy="1539652"/>
          </a:xfrm>
        </p:spPr>
        <p:txBody>
          <a:bodyPr/>
          <a:lstStyle/>
          <a:p>
            <a:pPr marL="0" indent="0">
              <a:buNone/>
            </a:pPr>
            <a:r>
              <a:rPr lang="en-US" sz="1800" b="1" dirty="0"/>
              <a:t>To subscribe to MCDB:  </a:t>
            </a:r>
          </a:p>
          <a:p>
            <a:pPr marL="274320" lvl="1" indent="0">
              <a:buNone/>
            </a:pPr>
            <a:r>
              <a:rPr lang="en-US" sz="1800" dirty="0"/>
              <a:t>Send an email to </a:t>
            </a:r>
            <a:r>
              <a:rPr lang="en-US" sz="1800" b="1" u="sng" dirty="0" err="1">
                <a:solidFill>
                  <a:schemeClr val="accent5"/>
                </a:solidFill>
              </a:rPr>
              <a:t>MCDBIO-L+subscribe@lists.ucla.edu</a:t>
            </a:r>
            <a:endParaRPr lang="en-US" sz="1800" dirty="0">
              <a:solidFill>
                <a:schemeClr val="accent5"/>
              </a:solidFill>
            </a:endParaRPr>
          </a:p>
          <a:p>
            <a:endParaRPr lang="en-US" sz="1800" b="1" dirty="0"/>
          </a:p>
          <a:p>
            <a:pPr marL="0" indent="0">
              <a:buNone/>
            </a:pPr>
            <a:r>
              <a:rPr lang="en-US" sz="1800" b="1" dirty="0"/>
              <a:t>To subscribe to MIMG</a:t>
            </a:r>
            <a:r>
              <a:rPr lang="en-US" sz="1800" dirty="0"/>
              <a:t>:  </a:t>
            </a:r>
          </a:p>
          <a:p>
            <a:pPr marL="274320" lvl="1" indent="0">
              <a:buNone/>
            </a:pPr>
            <a:r>
              <a:rPr lang="en-US" sz="1800" dirty="0"/>
              <a:t>Send an email to </a:t>
            </a:r>
            <a:r>
              <a:rPr lang="en-US" sz="1800" b="1" u="sng" dirty="0">
                <a:solidFill>
                  <a:srgbClr val="FFC72B"/>
                </a:solidFill>
              </a:rPr>
              <a:t>MIMG+subscribe@lists.ucla.edu</a:t>
            </a:r>
            <a:endParaRPr lang="en-US" sz="1800" dirty="0">
              <a:solidFill>
                <a:srgbClr val="FFC72B"/>
              </a:solidFill>
            </a:endParaRPr>
          </a:p>
        </p:txBody>
      </p:sp>
    </p:spTree>
    <p:extLst>
      <p:ext uri="{BB962C8B-B14F-4D97-AF65-F5344CB8AC3E}">
        <p14:creationId xmlns:p14="http://schemas.microsoft.com/office/powerpoint/2010/main" val="177739576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E0DF56-91EF-6546-82F5-2B1644AAD084}"/>
              </a:ext>
            </a:extLst>
          </p:cNvPr>
          <p:cNvSpPr>
            <a:spLocks noGrp="1"/>
          </p:cNvSpPr>
          <p:nvPr>
            <p:ph type="ctrTitle"/>
          </p:nvPr>
        </p:nvSpPr>
        <p:spPr/>
        <p:txBody>
          <a:bodyPr/>
          <a:lstStyle/>
          <a:p>
            <a:r>
              <a:rPr lang="en-US" dirty="0"/>
              <a:t>Thank You</a:t>
            </a:r>
          </a:p>
        </p:txBody>
      </p:sp>
      <p:sp>
        <p:nvSpPr>
          <p:cNvPr id="3" name="Date Placeholder 2">
            <a:extLst>
              <a:ext uri="{FF2B5EF4-FFF2-40B4-BE49-F238E27FC236}">
                <a16:creationId xmlns:a16="http://schemas.microsoft.com/office/drawing/2014/main" xmlns="" id="{5EB5834C-B535-214C-A241-352B0FC84222}"/>
              </a:ext>
            </a:extLst>
          </p:cNvPr>
          <p:cNvSpPr>
            <a:spLocks noGrp="1"/>
          </p:cNvSpPr>
          <p:nvPr>
            <p:ph type="dt" sz="half" idx="2"/>
          </p:nvPr>
        </p:nvSpPr>
        <p:spPr/>
        <p:txBody>
          <a:bodyPr/>
          <a:lstStyle/>
          <a:p>
            <a:fld id="{0D69994C-36FF-FD43-BBE3-42F1B2BD8C98}" type="datetime4">
              <a:rPr lang="en-US" smtClean="0"/>
              <a:t>July 28, 2022</a:t>
            </a:fld>
            <a:endParaRPr lang="en-US" dirty="0"/>
          </a:p>
        </p:txBody>
      </p:sp>
      <p:sp>
        <p:nvSpPr>
          <p:cNvPr id="4" name="Slide Number Placeholder 3">
            <a:extLst>
              <a:ext uri="{FF2B5EF4-FFF2-40B4-BE49-F238E27FC236}">
                <a16:creationId xmlns:a16="http://schemas.microsoft.com/office/drawing/2014/main" xmlns="" id="{72E4767F-322B-4B4B-B6B9-F19E9D6F9014}"/>
              </a:ext>
            </a:extLst>
          </p:cNvPr>
          <p:cNvSpPr>
            <a:spLocks noGrp="1"/>
          </p:cNvSpPr>
          <p:nvPr>
            <p:ph type="sldNum" sz="quarter" idx="4"/>
          </p:nvPr>
        </p:nvSpPr>
        <p:spPr/>
        <p:txBody>
          <a:bodyPr/>
          <a:lstStyle/>
          <a:p>
            <a:fld id="{8368066F-241F-DA46-A244-6F6C08E1BFA8}" type="slidenum">
              <a:rPr lang="en-US" smtClean="0"/>
              <a:pPr/>
              <a:t>21</a:t>
            </a:fld>
            <a:endParaRPr lang="en-US" dirty="0"/>
          </a:p>
        </p:txBody>
      </p:sp>
    </p:spTree>
    <p:extLst>
      <p:ext uri="{BB962C8B-B14F-4D97-AF65-F5344CB8AC3E}">
        <p14:creationId xmlns:p14="http://schemas.microsoft.com/office/powerpoint/2010/main" val="2771392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1737360"/>
            <a:ext cx="3566160" cy="391389"/>
          </a:xfrm>
        </p:spPr>
        <p:txBody>
          <a:bodyPr/>
          <a:lstStyle/>
          <a:p>
            <a:r>
              <a:rPr lang="en-US" dirty="0"/>
              <a:t>Molecular, cell and developmental biology</a:t>
            </a:r>
          </a:p>
        </p:txBody>
      </p:sp>
      <p:sp>
        <p:nvSpPr>
          <p:cNvPr id="3" name="Date Placeholder 2"/>
          <p:cNvSpPr>
            <a:spLocks noGrp="1"/>
          </p:cNvSpPr>
          <p:nvPr>
            <p:ph type="dt" sz="half" idx="10"/>
          </p:nvPr>
        </p:nvSpPr>
        <p:spPr>
          <a:xfrm>
            <a:off x="6691556" y="4828032"/>
            <a:ext cx="1371600" cy="141577"/>
          </a:xfrm>
        </p:spPr>
        <p:txBody>
          <a:bodyPr/>
          <a:lstStyle/>
          <a:p>
            <a:fld id="{0093BCDF-0BCF-7F4C-A565-55BDE0A65D91}" type="datetime4">
              <a:rPr lang="en-US" smtClean="0"/>
              <a:t>July 28, 2022</a:t>
            </a:fld>
            <a:endParaRPr lang="en-US" dirty="0"/>
          </a:p>
        </p:txBody>
      </p:sp>
      <p:sp>
        <p:nvSpPr>
          <p:cNvPr id="4" name="Slide Number Placeholder 3"/>
          <p:cNvSpPr>
            <a:spLocks noGrp="1"/>
          </p:cNvSpPr>
          <p:nvPr>
            <p:ph type="sldNum" sz="quarter" idx="11"/>
          </p:nvPr>
        </p:nvSpPr>
        <p:spPr/>
        <p:txBody>
          <a:bodyPr/>
          <a:lstStyle/>
          <a:p>
            <a:fld id="{8368066F-241F-DA46-A244-6F6C08E1BFA8}" type="slidenum">
              <a:rPr lang="en-US" smtClean="0"/>
              <a:pPr/>
              <a:t>3</a:t>
            </a:fld>
            <a:endParaRPr lang="en-US"/>
          </a:p>
        </p:txBody>
      </p:sp>
      <p:sp>
        <p:nvSpPr>
          <p:cNvPr id="5" name="Text Placeholder 4"/>
          <p:cNvSpPr>
            <a:spLocks noGrp="1"/>
          </p:cNvSpPr>
          <p:nvPr>
            <p:ph type="body" sz="quarter" idx="13"/>
          </p:nvPr>
        </p:nvSpPr>
        <p:spPr>
          <a:xfrm>
            <a:off x="4297680" y="1737360"/>
            <a:ext cx="3566160" cy="391389"/>
          </a:xfrm>
        </p:spPr>
        <p:txBody>
          <a:bodyPr/>
          <a:lstStyle/>
          <a:p>
            <a:r>
              <a:rPr lang="en-US" dirty="0"/>
              <a:t>Microbiology, immunology and molecular genetics</a:t>
            </a:r>
          </a:p>
        </p:txBody>
      </p:sp>
      <p:sp>
        <p:nvSpPr>
          <p:cNvPr id="6" name="Title 5"/>
          <p:cNvSpPr>
            <a:spLocks noGrp="1"/>
          </p:cNvSpPr>
          <p:nvPr>
            <p:ph type="title"/>
          </p:nvPr>
        </p:nvSpPr>
        <p:spPr>
          <a:xfrm>
            <a:off x="550920" y="731519"/>
            <a:ext cx="7315200" cy="515526"/>
          </a:xfrm>
        </p:spPr>
        <p:txBody>
          <a:bodyPr/>
          <a:lstStyle/>
          <a:p>
            <a:r>
              <a:rPr lang="en-US" dirty="0"/>
              <a:t>Advisor Information</a:t>
            </a:r>
          </a:p>
        </p:txBody>
      </p:sp>
      <p:sp>
        <p:nvSpPr>
          <p:cNvPr id="7" name="Text Placeholder 6"/>
          <p:cNvSpPr>
            <a:spLocks noGrp="1"/>
          </p:cNvSpPr>
          <p:nvPr>
            <p:ph type="body" sz="quarter" idx="15"/>
          </p:nvPr>
        </p:nvSpPr>
        <p:spPr>
          <a:xfrm>
            <a:off x="548323" y="2193131"/>
            <a:ext cx="3642677" cy="1745606"/>
          </a:xfrm>
        </p:spPr>
        <p:txBody>
          <a:bodyPr/>
          <a:lstStyle/>
          <a:p>
            <a:endParaRPr lang="en-US" dirty="0"/>
          </a:p>
          <a:p>
            <a:r>
              <a:rPr lang="en-US" dirty="0"/>
              <a:t>Connie Firestone and Maggie Schmall</a:t>
            </a:r>
            <a:br>
              <a:rPr lang="en-US" dirty="0"/>
            </a:br>
            <a:endParaRPr lang="en-US" dirty="0"/>
          </a:p>
          <a:p>
            <a:r>
              <a:rPr lang="en-US" dirty="0"/>
              <a:t>Email: </a:t>
            </a:r>
            <a:r>
              <a:rPr lang="en-US" u="sng" dirty="0">
                <a:solidFill>
                  <a:srgbClr val="FFD100"/>
                </a:solidFill>
              </a:rPr>
              <a:t>undergradmcdb@lifesci.ucla.edu</a:t>
            </a:r>
          </a:p>
          <a:p>
            <a:r>
              <a:rPr lang="en-US" u="sng" dirty="0">
                <a:solidFill>
                  <a:srgbClr val="FFD100"/>
                </a:solidFill>
              </a:rPr>
              <a:t/>
            </a:r>
            <a:br>
              <a:rPr lang="en-US" u="sng" dirty="0">
                <a:solidFill>
                  <a:srgbClr val="FFD100"/>
                </a:solidFill>
              </a:rPr>
            </a:br>
            <a:r>
              <a:rPr lang="en-US" dirty="0"/>
              <a:t>Website: </a:t>
            </a:r>
            <a:r>
              <a:rPr lang="en-US" u="sng" dirty="0">
                <a:solidFill>
                  <a:srgbClr val="FFD100"/>
                </a:solidFill>
              </a:rPr>
              <a:t>www.mcdb.ucla.edu</a:t>
            </a:r>
          </a:p>
          <a:p>
            <a:endParaRPr lang="en-US" dirty="0"/>
          </a:p>
        </p:txBody>
      </p:sp>
      <p:sp>
        <p:nvSpPr>
          <p:cNvPr id="8" name="Text Placeholder 7"/>
          <p:cNvSpPr>
            <a:spLocks noGrp="1"/>
          </p:cNvSpPr>
          <p:nvPr>
            <p:ph type="body" sz="quarter" idx="16"/>
          </p:nvPr>
        </p:nvSpPr>
        <p:spPr>
          <a:xfrm>
            <a:off x="4291501" y="2193131"/>
            <a:ext cx="3566477" cy="1472198"/>
          </a:xfrm>
        </p:spPr>
        <p:txBody>
          <a:bodyPr/>
          <a:lstStyle/>
          <a:p>
            <a:endParaRPr lang="en-US" dirty="0"/>
          </a:p>
          <a:p>
            <a:r>
              <a:rPr lang="en-US" smtClean="0"/>
              <a:t>Tasha Taylor</a:t>
            </a:r>
            <a:endParaRPr lang="en-US" dirty="0"/>
          </a:p>
          <a:p>
            <a:r>
              <a:rPr lang="en-US" dirty="0"/>
              <a:t/>
            </a:r>
            <a:br>
              <a:rPr lang="en-US" dirty="0"/>
            </a:br>
            <a:r>
              <a:rPr lang="en-US" dirty="0"/>
              <a:t>Email: </a:t>
            </a:r>
            <a:r>
              <a:rPr lang="en-US" u="sng" dirty="0">
                <a:solidFill>
                  <a:srgbClr val="FFD100"/>
                </a:solidFill>
              </a:rPr>
              <a:t>undergrad@microbio.ucla.edu</a:t>
            </a:r>
          </a:p>
          <a:p>
            <a:r>
              <a:rPr lang="en-US" dirty="0"/>
              <a:t/>
            </a:r>
            <a:br>
              <a:rPr lang="en-US" dirty="0"/>
            </a:br>
            <a:r>
              <a:rPr lang="en-US" dirty="0"/>
              <a:t>Website: </a:t>
            </a:r>
            <a:r>
              <a:rPr lang="en-US" u="sng" dirty="0">
                <a:solidFill>
                  <a:srgbClr val="FFD100"/>
                </a:solidFill>
              </a:rPr>
              <a:t>www.mimg.ucla.edu </a:t>
            </a:r>
          </a:p>
        </p:txBody>
      </p:sp>
    </p:spTree>
    <p:extLst>
      <p:ext uri="{BB962C8B-B14F-4D97-AF65-F5344CB8AC3E}">
        <p14:creationId xmlns:p14="http://schemas.microsoft.com/office/powerpoint/2010/main" val="1637444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D373F-68C6-8744-9882-BDECFC77FF04}" type="datetime4">
              <a:rPr lang="en-US" smtClean="0"/>
              <a:t>July 28, 2022</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4</a:t>
            </a:fld>
            <a:endParaRPr lang="en-US"/>
          </a:p>
        </p:txBody>
      </p:sp>
      <p:sp>
        <p:nvSpPr>
          <p:cNvPr id="4" name="Title 3"/>
          <p:cNvSpPr>
            <a:spLocks noGrp="1"/>
          </p:cNvSpPr>
          <p:nvPr>
            <p:ph type="title"/>
          </p:nvPr>
        </p:nvSpPr>
        <p:spPr>
          <a:xfrm>
            <a:off x="550920" y="731520"/>
            <a:ext cx="7315200" cy="515526"/>
          </a:xfrm>
        </p:spPr>
        <p:txBody>
          <a:bodyPr/>
          <a:lstStyle/>
          <a:p>
            <a:r>
              <a:rPr lang="en-US" dirty="0"/>
              <a:t>Join our Listserv</a:t>
            </a:r>
          </a:p>
        </p:txBody>
      </p:sp>
      <p:sp>
        <p:nvSpPr>
          <p:cNvPr id="5" name="Text Placeholder 4"/>
          <p:cNvSpPr>
            <a:spLocks noGrp="1"/>
          </p:cNvSpPr>
          <p:nvPr>
            <p:ph type="body" sz="quarter" idx="12"/>
          </p:nvPr>
        </p:nvSpPr>
        <p:spPr>
          <a:xfrm>
            <a:off x="640080" y="1888331"/>
            <a:ext cx="7202488" cy="1539652"/>
          </a:xfrm>
        </p:spPr>
        <p:txBody>
          <a:bodyPr/>
          <a:lstStyle/>
          <a:p>
            <a:pPr marL="0" indent="0">
              <a:buNone/>
            </a:pPr>
            <a:r>
              <a:rPr lang="en-US" sz="1800" b="1" dirty="0"/>
              <a:t>To subscribe to MCDB:  </a:t>
            </a:r>
          </a:p>
          <a:p>
            <a:pPr marL="274320" lvl="1" indent="0">
              <a:buNone/>
            </a:pPr>
            <a:r>
              <a:rPr lang="en-US" sz="1800" dirty="0"/>
              <a:t>Send an email to </a:t>
            </a:r>
            <a:r>
              <a:rPr lang="en-US" sz="1800" b="1" u="sng" dirty="0" err="1">
                <a:solidFill>
                  <a:schemeClr val="accent5"/>
                </a:solidFill>
              </a:rPr>
              <a:t>MCDBIO-L+subscribe@lists.ucla.edu</a:t>
            </a:r>
            <a:endParaRPr lang="en-US" sz="1800" dirty="0">
              <a:solidFill>
                <a:schemeClr val="accent5"/>
              </a:solidFill>
            </a:endParaRPr>
          </a:p>
          <a:p>
            <a:endParaRPr lang="en-US" sz="1800" b="1" dirty="0"/>
          </a:p>
          <a:p>
            <a:pPr marL="0" indent="0">
              <a:buNone/>
            </a:pPr>
            <a:r>
              <a:rPr lang="en-US" sz="1800" b="1" dirty="0"/>
              <a:t>To subscribe to MIMG</a:t>
            </a:r>
            <a:r>
              <a:rPr lang="en-US" sz="1800" dirty="0"/>
              <a:t>:  </a:t>
            </a:r>
          </a:p>
          <a:p>
            <a:pPr marL="274320" lvl="1" indent="0">
              <a:buNone/>
            </a:pPr>
            <a:r>
              <a:rPr lang="en-US" sz="1800" dirty="0"/>
              <a:t>Send an email to </a:t>
            </a:r>
            <a:r>
              <a:rPr lang="en-US" sz="1800" b="1" u="sng" dirty="0">
                <a:solidFill>
                  <a:srgbClr val="FFC72B"/>
                </a:solidFill>
              </a:rPr>
              <a:t>MIMG+subscribe@lists.ucla.edu</a:t>
            </a:r>
            <a:endParaRPr lang="en-US" sz="1800" dirty="0">
              <a:solidFill>
                <a:srgbClr val="FFC72B"/>
              </a:solidFill>
            </a:endParaRPr>
          </a:p>
        </p:txBody>
      </p:sp>
    </p:spTree>
    <p:extLst>
      <p:ext uri="{BB962C8B-B14F-4D97-AF65-F5344CB8AC3E}">
        <p14:creationId xmlns:p14="http://schemas.microsoft.com/office/powerpoint/2010/main" val="366868761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1737360"/>
            <a:ext cx="7757160" cy="1305486"/>
          </a:xfrm>
        </p:spPr>
        <p:txBody>
          <a:bodyPr/>
          <a:lstStyle/>
          <a:p>
            <a:pPr marL="342900" indent="-342900">
              <a:buFont typeface="Arial"/>
              <a:buChar char="•"/>
            </a:pPr>
            <a:r>
              <a:rPr lang="en-US" sz="2000" dirty="0" smtClean="0"/>
              <a:t>Five upper division core courses</a:t>
            </a:r>
            <a:endParaRPr lang="en-US" sz="2000" dirty="0"/>
          </a:p>
          <a:p>
            <a:pPr marL="342900" indent="-342900">
              <a:buFont typeface="Arial"/>
              <a:buChar char="•"/>
            </a:pPr>
            <a:r>
              <a:rPr lang="en-US" sz="2000" dirty="0" smtClean="0"/>
              <a:t>Laboratory requirement</a:t>
            </a:r>
            <a:endParaRPr lang="en-US" sz="2000" dirty="0"/>
          </a:p>
          <a:p>
            <a:pPr marL="342900" indent="-342900">
              <a:buFont typeface="Arial"/>
              <a:buChar char="•"/>
            </a:pPr>
            <a:r>
              <a:rPr lang="en-US" sz="2000" dirty="0" smtClean="0"/>
              <a:t>20 units of approved upper division electives</a:t>
            </a:r>
          </a:p>
        </p:txBody>
      </p:sp>
      <p:sp>
        <p:nvSpPr>
          <p:cNvPr id="3" name="Title 2"/>
          <p:cNvSpPr>
            <a:spLocks noGrp="1"/>
          </p:cNvSpPr>
          <p:nvPr>
            <p:ph type="title"/>
          </p:nvPr>
        </p:nvSpPr>
        <p:spPr>
          <a:xfrm>
            <a:off x="550920" y="731519"/>
            <a:ext cx="7315200" cy="515526"/>
          </a:xfrm>
        </p:spPr>
        <p:txBody>
          <a:bodyPr/>
          <a:lstStyle/>
          <a:p>
            <a:r>
              <a:rPr lang="en-US" dirty="0" smtClean="0"/>
              <a:t>MCDB Major Requirements</a:t>
            </a:r>
            <a:endParaRPr lang="en-US" dirty="0"/>
          </a:p>
        </p:txBody>
      </p:sp>
      <p:sp>
        <p:nvSpPr>
          <p:cNvPr id="4" name="Date Placeholder 3"/>
          <p:cNvSpPr>
            <a:spLocks noGrp="1"/>
          </p:cNvSpPr>
          <p:nvPr>
            <p:ph type="dt" sz="half" idx="2"/>
          </p:nvPr>
        </p:nvSpPr>
        <p:spPr>
          <a:xfrm>
            <a:off x="6705600" y="4828032"/>
            <a:ext cx="1371600" cy="141577"/>
          </a:xfrm>
        </p:spPr>
        <p:txBody>
          <a:bodyPr/>
          <a:lstStyle/>
          <a:p>
            <a:fld id="{1404C300-3AB2-2746-97C4-22636D178D0E}" type="datetime4">
              <a:rPr lang="en-US" smtClean="0"/>
              <a:t>July 28, 2022</a:t>
            </a:fld>
            <a:endParaRPr lang="en-US" dirty="0"/>
          </a:p>
        </p:txBody>
      </p:sp>
      <p:sp>
        <p:nvSpPr>
          <p:cNvPr id="5" name="Slide Number Placeholder 4"/>
          <p:cNvSpPr>
            <a:spLocks noGrp="1"/>
          </p:cNvSpPr>
          <p:nvPr>
            <p:ph type="sldNum" sz="quarter" idx="4"/>
          </p:nvPr>
        </p:nvSpPr>
        <p:spPr/>
        <p:txBody>
          <a:bodyPr/>
          <a:lstStyle/>
          <a:p>
            <a:fld id="{8368066F-241F-DA46-A244-6F6C08E1BFA8}" type="slidenum">
              <a:rPr lang="en-US" smtClean="0"/>
              <a:pPr/>
              <a:t>5</a:t>
            </a:fld>
            <a:endParaRPr lang="en-US" dirty="0"/>
          </a:p>
        </p:txBody>
      </p:sp>
    </p:spTree>
    <p:extLst>
      <p:ext uri="{BB962C8B-B14F-4D97-AF65-F5344CB8AC3E}">
        <p14:creationId xmlns:p14="http://schemas.microsoft.com/office/powerpoint/2010/main" val="60164702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xmlns=""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July 28, 2022</a:t>
            </a:fld>
            <a:endParaRPr lang="en-US" dirty="0"/>
          </a:p>
        </p:txBody>
      </p:sp>
      <p:sp>
        <p:nvSpPr>
          <p:cNvPr id="4" name="Slide Number Placeholder 3">
            <a:extLst>
              <a:ext uri="{FF2B5EF4-FFF2-40B4-BE49-F238E27FC236}">
                <a16:creationId xmlns:a16="http://schemas.microsoft.com/office/drawing/2014/main" xmlns="" id="{495CCD84-C1BF-A041-A9A0-26787E2DD95C}"/>
              </a:ext>
            </a:extLst>
          </p:cNvPr>
          <p:cNvSpPr>
            <a:spLocks noGrp="1"/>
          </p:cNvSpPr>
          <p:nvPr>
            <p:ph type="sldNum" sz="quarter" idx="11"/>
          </p:nvPr>
        </p:nvSpPr>
        <p:spPr/>
        <p:txBody>
          <a:bodyPr/>
          <a:lstStyle/>
          <a:p>
            <a:fld id="{8368066F-241F-DA46-A244-6F6C08E1BFA8}" type="slidenum">
              <a:rPr lang="en-US" smtClean="0"/>
              <a:pPr/>
              <a:t>6</a:t>
            </a:fld>
            <a:endParaRPr lang="en-US"/>
          </a:p>
        </p:txBody>
      </p:sp>
      <p:sp>
        <p:nvSpPr>
          <p:cNvPr id="2" name="Title 1">
            <a:extLst>
              <a:ext uri="{FF2B5EF4-FFF2-40B4-BE49-F238E27FC236}">
                <a16:creationId xmlns:a16="http://schemas.microsoft.com/office/drawing/2014/main" xmlns="" id="{258E3AB8-E0C4-D946-82FA-F9ADCBB5FE71}"/>
              </a:ext>
            </a:extLst>
          </p:cNvPr>
          <p:cNvSpPr>
            <a:spLocks noGrp="1"/>
          </p:cNvSpPr>
          <p:nvPr>
            <p:ph type="title"/>
          </p:nvPr>
        </p:nvSpPr>
        <p:spPr>
          <a:xfrm>
            <a:off x="548640" y="731520"/>
            <a:ext cx="7315200" cy="515526"/>
          </a:xfrm>
        </p:spPr>
        <p:txBody>
          <a:bodyPr/>
          <a:lstStyle/>
          <a:p>
            <a:r>
              <a:rPr lang="en-US" dirty="0" smtClean="0"/>
              <a:t>MCDB Major Requirements</a:t>
            </a:r>
            <a:endParaRPr lang="en-US" dirty="0"/>
          </a:p>
        </p:txBody>
      </p:sp>
      <p:graphicFrame>
        <p:nvGraphicFramePr>
          <p:cNvPr id="7" name="Table Placeholder 6">
            <a:extLst>
              <a:ext uri="{FF2B5EF4-FFF2-40B4-BE49-F238E27FC236}">
                <a16:creationId xmlns:a16="http://schemas.microsoft.com/office/drawing/2014/main" xmlns="" id="{89F6AAAA-888C-2C4E-B127-3A9BF3829718}"/>
              </a:ext>
            </a:extLst>
          </p:cNvPr>
          <p:cNvGraphicFramePr>
            <a:graphicFrameLocks noGrp="1"/>
          </p:cNvGraphicFramePr>
          <p:nvPr>
            <p:ph type="tbl" sz="quarter" idx="13"/>
            <p:extLst>
              <p:ext uri="{D42A27DB-BD31-4B8C-83A1-F6EECF244321}">
                <p14:modId xmlns:p14="http://schemas.microsoft.com/office/powerpoint/2010/main" val="1531750700"/>
              </p:ext>
            </p:extLst>
          </p:nvPr>
        </p:nvGraphicFramePr>
        <p:xfrm>
          <a:off x="755538" y="1736725"/>
          <a:ext cx="7381464" cy="2194560"/>
        </p:xfrm>
        <a:graphic>
          <a:graphicData uri="http://schemas.openxmlformats.org/drawingml/2006/table">
            <a:tbl>
              <a:tblPr firstRow="1">
                <a:tableStyleId>{5C22544A-7EE6-4342-B048-85BDC9FD1C3A}</a:tableStyleId>
              </a:tblPr>
              <a:tblGrid>
                <a:gridCol w="7381464">
                  <a:extLst>
                    <a:ext uri="{9D8B030D-6E8A-4147-A177-3AD203B41FA5}">
                      <a16:colId xmlns:a16="http://schemas.microsoft.com/office/drawing/2014/main" xmlns="" val="3871567158"/>
                    </a:ext>
                  </a:extLst>
                </a:gridCol>
              </a:tblGrid>
              <a:tr h="365760">
                <a:tc>
                  <a:txBody>
                    <a:bodyPr/>
                    <a:lstStyle/>
                    <a:p>
                      <a:pPr algn="l"/>
                      <a:r>
                        <a:rPr lang="en-US" sz="1400" dirty="0" smtClean="0">
                          <a:solidFill>
                            <a:srgbClr val="2774AE"/>
                          </a:solidFill>
                        </a:rPr>
                        <a:t>Upper Division Core Requirements</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xmlns="" val="2980189649"/>
                  </a:ext>
                </a:extLst>
              </a:tr>
              <a:tr h="365760">
                <a:tc>
                  <a:txBody>
                    <a:bodyPr/>
                    <a:lstStyle/>
                    <a:p>
                      <a:pPr algn="l"/>
                      <a:r>
                        <a:rPr lang="en-US" sz="1400" b="1" dirty="0" smtClean="0">
                          <a:solidFill>
                            <a:schemeClr val="bg1"/>
                          </a:solidFill>
                        </a:rPr>
                        <a:t>CHEM</a:t>
                      </a:r>
                      <a:r>
                        <a:rPr lang="en-US" sz="1400" b="1" baseline="0" dirty="0" smtClean="0">
                          <a:solidFill>
                            <a:schemeClr val="bg1"/>
                          </a:solidFill>
                        </a:rPr>
                        <a:t> 153A – Biochemistry: Introduction to Structure, Enzymes, and Metabolism</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1962780936"/>
                  </a:ext>
                </a:extLst>
              </a:tr>
              <a:tr h="365760">
                <a:tc>
                  <a:txBody>
                    <a:bodyPr/>
                    <a:lstStyle/>
                    <a:p>
                      <a:pPr algn="l"/>
                      <a:r>
                        <a:rPr lang="en-US" sz="1400" b="1" dirty="0" smtClean="0">
                          <a:solidFill>
                            <a:schemeClr val="bg1"/>
                          </a:solidFill>
                        </a:rPr>
                        <a:t>LIFESCI 107 – Genetics </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2172851612"/>
                  </a:ext>
                </a:extLst>
              </a:tr>
              <a:tr h="365760">
                <a:tc>
                  <a:txBody>
                    <a:bodyPr/>
                    <a:lstStyle/>
                    <a:p>
                      <a:pPr algn="l"/>
                      <a:r>
                        <a:rPr lang="en-US" sz="1400" b="1" dirty="0" smtClean="0">
                          <a:solidFill>
                            <a:schemeClr val="bg1"/>
                          </a:solidFill>
                        </a:rPr>
                        <a:t>MCDB 165A – Biology of Cells</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2389758339"/>
                  </a:ext>
                </a:extLst>
              </a:tr>
              <a:tr h="365760">
                <a:tc>
                  <a:txBody>
                    <a:bodyPr/>
                    <a:lstStyle/>
                    <a:p>
                      <a:pPr algn="l"/>
                      <a:r>
                        <a:rPr lang="en-US" sz="1400" b="1" dirty="0" smtClean="0">
                          <a:solidFill>
                            <a:schemeClr val="bg1"/>
                          </a:solidFill>
                        </a:rPr>
                        <a:t>MCDB 138 – Developmental</a:t>
                      </a:r>
                      <a:r>
                        <a:rPr lang="en-US" sz="1400" b="1" baseline="0" dirty="0" smtClean="0">
                          <a:solidFill>
                            <a:schemeClr val="bg1"/>
                          </a:solidFill>
                        </a:rPr>
                        <a:t> Biology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3386133237"/>
                  </a:ext>
                </a:extLst>
              </a:tr>
              <a:tr h="365760">
                <a:tc>
                  <a:txBody>
                    <a:bodyPr/>
                    <a:lstStyle/>
                    <a:p>
                      <a:pPr algn="l"/>
                      <a:r>
                        <a:rPr lang="en-US" sz="1400" b="1" dirty="0" smtClean="0">
                          <a:solidFill>
                            <a:schemeClr val="bg1"/>
                          </a:solidFill>
                        </a:rPr>
                        <a:t>MCDB 144 – Molecular</a:t>
                      </a:r>
                      <a:r>
                        <a:rPr lang="en-US" sz="1400" b="1" baseline="0" dirty="0" smtClean="0">
                          <a:solidFill>
                            <a:schemeClr val="bg1"/>
                          </a:solidFill>
                        </a:rPr>
                        <a:t> Biology of Cellular Processes</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947211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xmlns=""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July 28, 2022</a:t>
            </a:fld>
            <a:endParaRPr lang="en-US" dirty="0"/>
          </a:p>
        </p:txBody>
      </p:sp>
      <p:sp>
        <p:nvSpPr>
          <p:cNvPr id="4" name="Slide Number Placeholder 3">
            <a:extLst>
              <a:ext uri="{FF2B5EF4-FFF2-40B4-BE49-F238E27FC236}">
                <a16:creationId xmlns:a16="http://schemas.microsoft.com/office/drawing/2014/main" xmlns="" id="{495CCD84-C1BF-A041-A9A0-26787E2DD95C}"/>
              </a:ext>
            </a:extLst>
          </p:cNvPr>
          <p:cNvSpPr>
            <a:spLocks noGrp="1"/>
          </p:cNvSpPr>
          <p:nvPr>
            <p:ph type="sldNum" sz="quarter" idx="11"/>
          </p:nvPr>
        </p:nvSpPr>
        <p:spPr/>
        <p:txBody>
          <a:bodyPr/>
          <a:lstStyle/>
          <a:p>
            <a:fld id="{8368066F-241F-DA46-A244-6F6C08E1BFA8}" type="slidenum">
              <a:rPr lang="en-US" smtClean="0"/>
              <a:pPr/>
              <a:t>7</a:t>
            </a:fld>
            <a:endParaRPr lang="en-US"/>
          </a:p>
        </p:txBody>
      </p:sp>
      <p:sp>
        <p:nvSpPr>
          <p:cNvPr id="2" name="Title 1">
            <a:extLst>
              <a:ext uri="{FF2B5EF4-FFF2-40B4-BE49-F238E27FC236}">
                <a16:creationId xmlns:a16="http://schemas.microsoft.com/office/drawing/2014/main" xmlns="" id="{258E3AB8-E0C4-D946-82FA-F9ADCBB5FE71}"/>
              </a:ext>
            </a:extLst>
          </p:cNvPr>
          <p:cNvSpPr>
            <a:spLocks noGrp="1"/>
          </p:cNvSpPr>
          <p:nvPr>
            <p:ph type="title"/>
          </p:nvPr>
        </p:nvSpPr>
        <p:spPr>
          <a:xfrm>
            <a:off x="548640" y="731520"/>
            <a:ext cx="7315200" cy="515526"/>
          </a:xfrm>
        </p:spPr>
        <p:txBody>
          <a:bodyPr/>
          <a:lstStyle/>
          <a:p>
            <a:r>
              <a:rPr lang="en-US" dirty="0" smtClean="0"/>
              <a:t>MCDB Major Requirements</a:t>
            </a:r>
            <a:endParaRPr lang="en-US" dirty="0"/>
          </a:p>
        </p:txBody>
      </p:sp>
      <p:graphicFrame>
        <p:nvGraphicFramePr>
          <p:cNvPr id="7" name="Table Placeholder 6">
            <a:extLst>
              <a:ext uri="{FF2B5EF4-FFF2-40B4-BE49-F238E27FC236}">
                <a16:creationId xmlns:a16="http://schemas.microsoft.com/office/drawing/2014/main" xmlns="" id="{89F6AAAA-888C-2C4E-B127-3A9BF3829718}"/>
              </a:ext>
            </a:extLst>
          </p:cNvPr>
          <p:cNvGraphicFramePr>
            <a:graphicFrameLocks noGrp="1"/>
          </p:cNvGraphicFramePr>
          <p:nvPr>
            <p:ph type="tbl" sz="quarter" idx="13"/>
            <p:extLst>
              <p:ext uri="{D42A27DB-BD31-4B8C-83A1-F6EECF244321}">
                <p14:modId xmlns:p14="http://schemas.microsoft.com/office/powerpoint/2010/main" val="2942119046"/>
              </p:ext>
            </p:extLst>
          </p:nvPr>
        </p:nvGraphicFramePr>
        <p:xfrm>
          <a:off x="755538" y="1736725"/>
          <a:ext cx="7381464" cy="2407919"/>
        </p:xfrm>
        <a:graphic>
          <a:graphicData uri="http://schemas.openxmlformats.org/drawingml/2006/table">
            <a:tbl>
              <a:tblPr firstRow="1">
                <a:tableStyleId>{5C22544A-7EE6-4342-B048-85BDC9FD1C3A}</a:tableStyleId>
              </a:tblPr>
              <a:tblGrid>
                <a:gridCol w="7381464">
                  <a:extLst>
                    <a:ext uri="{9D8B030D-6E8A-4147-A177-3AD203B41FA5}">
                      <a16:colId xmlns:a16="http://schemas.microsoft.com/office/drawing/2014/main" xmlns="" val="3871567158"/>
                    </a:ext>
                  </a:extLst>
                </a:gridCol>
              </a:tblGrid>
              <a:tr h="365760">
                <a:tc>
                  <a:txBody>
                    <a:bodyPr/>
                    <a:lstStyle/>
                    <a:p>
                      <a:pPr algn="l"/>
                      <a:r>
                        <a:rPr lang="en-US" sz="1400" dirty="0" smtClean="0">
                          <a:solidFill>
                            <a:srgbClr val="2774AE"/>
                          </a:solidFill>
                        </a:rPr>
                        <a:t>Laboratory Requirement (Choose</a:t>
                      </a:r>
                      <a:r>
                        <a:rPr lang="en-US" sz="1400" baseline="0" dirty="0" smtClean="0">
                          <a:solidFill>
                            <a:srgbClr val="2774AE"/>
                          </a:solidFill>
                        </a:rPr>
                        <a:t> One)</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xmlns="" val="2980189649"/>
                  </a:ext>
                </a:extLst>
              </a:tr>
              <a:tr h="365760">
                <a:tc>
                  <a:txBody>
                    <a:bodyPr/>
                    <a:lstStyle/>
                    <a:p>
                      <a:pPr algn="l"/>
                      <a:r>
                        <a:rPr lang="en-US" sz="1400" b="1" dirty="0" smtClean="0">
                          <a:solidFill>
                            <a:schemeClr val="bg1"/>
                          </a:solidFill>
                        </a:rPr>
                        <a:t>1.</a:t>
                      </a:r>
                      <a:r>
                        <a:rPr lang="en-US" sz="1400" b="1" baseline="0" dirty="0" smtClean="0">
                          <a:solidFill>
                            <a:schemeClr val="bg1"/>
                          </a:solidFill>
                        </a:rPr>
                        <a:t> MCDB 104AL – Research Immersion Lab in Developmental Biology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1962780936"/>
                  </a:ext>
                </a:extLst>
              </a:tr>
              <a:tr h="365760">
                <a:tc>
                  <a:txBody>
                    <a:bodyPr/>
                    <a:lstStyle/>
                    <a:p>
                      <a:pPr algn="l"/>
                      <a:r>
                        <a:rPr lang="en-US" sz="1400" b="1" dirty="0" smtClean="0">
                          <a:solidFill>
                            <a:schemeClr val="bg1"/>
                          </a:solidFill>
                        </a:rPr>
                        <a:t>2. MCDB 187AL</a:t>
                      </a:r>
                      <a:r>
                        <a:rPr lang="en-US" sz="1400" b="1" baseline="0" dirty="0" smtClean="0">
                          <a:solidFill>
                            <a:schemeClr val="bg1"/>
                          </a:solidFill>
                        </a:rPr>
                        <a:t> – Research Immersion Lab in Genomic Biology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2172851612"/>
                  </a:ext>
                </a:extLst>
              </a:tr>
              <a:tr h="365760">
                <a:tc>
                  <a:txBody>
                    <a:bodyPr/>
                    <a:lstStyle/>
                    <a:p>
                      <a:pPr algn="l"/>
                      <a:r>
                        <a:rPr lang="en-US" sz="1400" b="1" dirty="0" smtClean="0">
                          <a:solidFill>
                            <a:schemeClr val="bg1"/>
                          </a:solidFill>
                        </a:rPr>
                        <a:t>3. MCDB 150AL – Research Immersion Lab in Plant-Microbe Ecology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2389758339"/>
                  </a:ext>
                </a:extLst>
              </a:tr>
              <a:tr h="365760">
                <a:tc>
                  <a:txBody>
                    <a:bodyPr/>
                    <a:lstStyle/>
                    <a:p>
                      <a:pPr algn="l"/>
                      <a:r>
                        <a:rPr lang="en-US" sz="1400" b="1" dirty="0" smtClean="0">
                          <a:solidFill>
                            <a:schemeClr val="bg1"/>
                          </a:solidFill>
                        </a:rPr>
                        <a:t>4. MCDB 196B – Research</a:t>
                      </a:r>
                      <a:r>
                        <a:rPr lang="en-US" sz="1400" b="1" baseline="0" dirty="0" smtClean="0">
                          <a:solidFill>
                            <a:schemeClr val="bg1"/>
                          </a:solidFill>
                        </a:rPr>
                        <a:t> Apprenticeship II </a:t>
                      </a:r>
                    </a:p>
                    <a:p>
                      <a:pPr algn="l"/>
                      <a:r>
                        <a:rPr lang="en-US" sz="1400" b="1" baseline="0" dirty="0" smtClean="0">
                          <a:solidFill>
                            <a:schemeClr val="bg1"/>
                          </a:solidFill>
                        </a:rPr>
                        <a:t>    + MCDB 180B – Scientific Analysis &amp; Communication II</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3386133237"/>
                  </a:ext>
                </a:extLst>
              </a:tr>
              <a:tr h="365760">
                <a:tc>
                  <a:txBody>
                    <a:bodyPr/>
                    <a:lstStyle/>
                    <a:p>
                      <a:pPr algn="l"/>
                      <a:r>
                        <a:rPr lang="en-US" sz="1400" b="1" dirty="0" smtClean="0">
                          <a:solidFill>
                            <a:schemeClr val="bg1"/>
                          </a:solidFill>
                        </a:rPr>
                        <a:t>5. MCDB 196B,</a:t>
                      </a:r>
                      <a:r>
                        <a:rPr lang="en-US" sz="1400" b="1" baseline="0" dirty="0" smtClean="0">
                          <a:solidFill>
                            <a:schemeClr val="bg1"/>
                          </a:solidFill>
                        </a:rPr>
                        <a:t> 198B/C, 199B/C </a:t>
                      </a:r>
                    </a:p>
                    <a:p>
                      <a:pPr algn="l"/>
                      <a:r>
                        <a:rPr lang="en-US" sz="1400" b="1" baseline="0" dirty="0" smtClean="0">
                          <a:solidFill>
                            <a:schemeClr val="bg1"/>
                          </a:solidFill>
                        </a:rPr>
                        <a:t>    + MCDB 145 – Appreciation &amp; Critical Review of Biomedical Research</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886546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xmlns=""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July 28, 2022</a:t>
            </a:fld>
            <a:endParaRPr lang="en-US" dirty="0"/>
          </a:p>
        </p:txBody>
      </p:sp>
      <p:sp>
        <p:nvSpPr>
          <p:cNvPr id="4" name="Slide Number Placeholder 3">
            <a:extLst>
              <a:ext uri="{FF2B5EF4-FFF2-40B4-BE49-F238E27FC236}">
                <a16:creationId xmlns:a16="http://schemas.microsoft.com/office/drawing/2014/main" xmlns="" id="{495CCD84-C1BF-A041-A9A0-26787E2DD95C}"/>
              </a:ext>
            </a:extLst>
          </p:cNvPr>
          <p:cNvSpPr>
            <a:spLocks noGrp="1"/>
          </p:cNvSpPr>
          <p:nvPr>
            <p:ph type="sldNum" sz="quarter" idx="11"/>
          </p:nvPr>
        </p:nvSpPr>
        <p:spPr/>
        <p:txBody>
          <a:bodyPr/>
          <a:lstStyle/>
          <a:p>
            <a:fld id="{8368066F-241F-DA46-A244-6F6C08E1BFA8}" type="slidenum">
              <a:rPr lang="en-US" smtClean="0"/>
              <a:pPr/>
              <a:t>8</a:t>
            </a:fld>
            <a:endParaRPr lang="en-US"/>
          </a:p>
        </p:txBody>
      </p:sp>
      <p:sp>
        <p:nvSpPr>
          <p:cNvPr id="2" name="Title 1">
            <a:extLst>
              <a:ext uri="{FF2B5EF4-FFF2-40B4-BE49-F238E27FC236}">
                <a16:creationId xmlns:a16="http://schemas.microsoft.com/office/drawing/2014/main" xmlns="" id="{258E3AB8-E0C4-D946-82FA-F9ADCBB5FE71}"/>
              </a:ext>
            </a:extLst>
          </p:cNvPr>
          <p:cNvSpPr>
            <a:spLocks noGrp="1"/>
          </p:cNvSpPr>
          <p:nvPr>
            <p:ph type="title"/>
          </p:nvPr>
        </p:nvSpPr>
        <p:spPr>
          <a:xfrm>
            <a:off x="548640" y="731520"/>
            <a:ext cx="7315200" cy="515526"/>
          </a:xfrm>
        </p:spPr>
        <p:txBody>
          <a:bodyPr/>
          <a:lstStyle/>
          <a:p>
            <a:r>
              <a:rPr lang="en-US" dirty="0" smtClean="0"/>
              <a:t>MCDB Major Requirements</a:t>
            </a:r>
            <a:endParaRPr lang="en-US" dirty="0"/>
          </a:p>
        </p:txBody>
      </p:sp>
      <p:graphicFrame>
        <p:nvGraphicFramePr>
          <p:cNvPr id="7" name="Table Placeholder 6">
            <a:extLst>
              <a:ext uri="{FF2B5EF4-FFF2-40B4-BE49-F238E27FC236}">
                <a16:creationId xmlns:a16="http://schemas.microsoft.com/office/drawing/2014/main" xmlns="" id="{89F6AAAA-888C-2C4E-B127-3A9BF3829718}"/>
              </a:ext>
            </a:extLst>
          </p:cNvPr>
          <p:cNvGraphicFramePr>
            <a:graphicFrameLocks noGrp="1"/>
          </p:cNvGraphicFramePr>
          <p:nvPr>
            <p:ph type="tbl" sz="quarter" idx="13"/>
            <p:extLst>
              <p:ext uri="{D42A27DB-BD31-4B8C-83A1-F6EECF244321}">
                <p14:modId xmlns:p14="http://schemas.microsoft.com/office/powerpoint/2010/main" val="1230747058"/>
              </p:ext>
            </p:extLst>
          </p:nvPr>
        </p:nvGraphicFramePr>
        <p:xfrm>
          <a:off x="755538" y="1736725"/>
          <a:ext cx="7381464" cy="1463040"/>
        </p:xfrm>
        <a:graphic>
          <a:graphicData uri="http://schemas.openxmlformats.org/drawingml/2006/table">
            <a:tbl>
              <a:tblPr firstRow="1">
                <a:tableStyleId>{5C22544A-7EE6-4342-B048-85BDC9FD1C3A}</a:tableStyleId>
              </a:tblPr>
              <a:tblGrid>
                <a:gridCol w="1454262">
                  <a:extLst>
                    <a:ext uri="{9D8B030D-6E8A-4147-A177-3AD203B41FA5}">
                      <a16:colId xmlns:a16="http://schemas.microsoft.com/office/drawing/2014/main" xmlns="" val="3871567158"/>
                    </a:ext>
                  </a:extLst>
                </a:gridCol>
                <a:gridCol w="5927202"/>
              </a:tblGrid>
              <a:tr h="365760">
                <a:tc gridSpan="2">
                  <a:txBody>
                    <a:bodyPr/>
                    <a:lstStyle/>
                    <a:p>
                      <a:pPr algn="l"/>
                      <a:r>
                        <a:rPr lang="en-US" sz="1400" dirty="0" smtClean="0">
                          <a:solidFill>
                            <a:srgbClr val="2774AE"/>
                          </a:solidFill>
                        </a:rPr>
                        <a:t>20 Units of Approved</a:t>
                      </a:r>
                      <a:r>
                        <a:rPr lang="en-US" sz="1400" baseline="0" dirty="0" smtClean="0">
                          <a:solidFill>
                            <a:srgbClr val="2774AE"/>
                          </a:solidFill>
                        </a:rPr>
                        <a:t> Upper </a:t>
                      </a:r>
                      <a:r>
                        <a:rPr lang="en-US" sz="1400" dirty="0" smtClean="0">
                          <a:solidFill>
                            <a:srgbClr val="2774AE"/>
                          </a:solidFill>
                        </a:rPr>
                        <a:t>Division Electives</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hMerge="1">
                  <a:txBody>
                    <a:bodyPr/>
                    <a:lstStyle/>
                    <a:p>
                      <a:endParaRPr lang="en-US"/>
                    </a:p>
                  </a:txBody>
                  <a:tcPr/>
                </a:tc>
                <a:extLst>
                  <a:ext uri="{0D108BD9-81ED-4DB2-BD59-A6C34878D82A}">
                    <a16:rowId xmlns:a16="http://schemas.microsoft.com/office/drawing/2014/main" xmlns="" val="2980189649"/>
                  </a:ext>
                </a:extLst>
              </a:tr>
              <a:tr h="365760">
                <a:tc>
                  <a:txBody>
                    <a:bodyPr/>
                    <a:lstStyle/>
                    <a:p>
                      <a:pPr algn="l"/>
                      <a:r>
                        <a:rPr lang="en-US" sz="1400" b="1" dirty="0" smtClean="0">
                          <a:solidFill>
                            <a:schemeClr val="bg1"/>
                          </a:solidFill>
                        </a:rPr>
                        <a:t>Category 1</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algn="l"/>
                      <a:r>
                        <a:rPr lang="en-US" sz="1400" b="1" dirty="0" smtClean="0">
                          <a:solidFill>
                            <a:schemeClr val="bg1"/>
                          </a:solidFill>
                        </a:rPr>
                        <a:t>5</a:t>
                      </a:r>
                      <a:r>
                        <a:rPr lang="en-US" sz="1400" b="1" baseline="0" dirty="0" smtClean="0">
                          <a:solidFill>
                            <a:schemeClr val="bg1"/>
                          </a:solidFill>
                        </a:rPr>
                        <a:t> units from Category 1</a:t>
                      </a:r>
                      <a:endParaRPr lang="en-US" sz="1400" b="1" dirty="0">
                        <a:solidFill>
                          <a:schemeClr val="bg1"/>
                        </a:solidFill>
                      </a:endParaRPr>
                    </a:p>
                  </a:txBody>
                  <a:tcPr marL="36576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1962780936"/>
                  </a:ext>
                </a:extLst>
              </a:tr>
              <a:tr h="365760">
                <a:tc>
                  <a:txBody>
                    <a:bodyPr/>
                    <a:lstStyle/>
                    <a:p>
                      <a:pPr algn="l"/>
                      <a:r>
                        <a:rPr lang="en-US" sz="1400" b="1" dirty="0" smtClean="0">
                          <a:solidFill>
                            <a:schemeClr val="bg1"/>
                          </a:solidFill>
                        </a:rPr>
                        <a:t>Category 2</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a:r>
                        <a:rPr lang="en-US" sz="1400" b="1" dirty="0" smtClean="0">
                          <a:solidFill>
                            <a:schemeClr val="bg1"/>
                          </a:solidFill>
                        </a:rPr>
                        <a:t>5</a:t>
                      </a:r>
                      <a:r>
                        <a:rPr lang="en-US" sz="1400" b="1" baseline="0" dirty="0" smtClean="0">
                          <a:solidFill>
                            <a:schemeClr val="bg1"/>
                          </a:solidFill>
                        </a:rPr>
                        <a:t> units from Category 1 or 2</a:t>
                      </a:r>
                      <a:endParaRPr lang="en-US" sz="1400" b="1" dirty="0">
                        <a:solidFill>
                          <a:schemeClr val="bg1"/>
                        </a:solidFill>
                      </a:endParaRPr>
                    </a:p>
                  </a:txBody>
                  <a:tcPr marL="36576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2172851612"/>
                  </a:ext>
                </a:extLst>
              </a:tr>
              <a:tr h="365760">
                <a:tc>
                  <a:txBody>
                    <a:bodyPr/>
                    <a:lstStyle/>
                    <a:p>
                      <a:pPr algn="l"/>
                      <a:r>
                        <a:rPr lang="en-US" sz="1400" b="1" dirty="0" smtClean="0">
                          <a:solidFill>
                            <a:schemeClr val="bg1"/>
                          </a:solidFill>
                        </a:rPr>
                        <a:t>Category 3</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a:r>
                        <a:rPr lang="en-US" sz="1400" b="1" dirty="0" smtClean="0">
                          <a:solidFill>
                            <a:schemeClr val="bg1"/>
                          </a:solidFill>
                        </a:rPr>
                        <a:t>10 units of Category 1, 2, or 3</a:t>
                      </a:r>
                      <a:endParaRPr lang="en-US" sz="1400" b="1" dirty="0">
                        <a:solidFill>
                          <a:schemeClr val="bg1"/>
                        </a:solidFill>
                      </a:endParaRPr>
                    </a:p>
                  </a:txBody>
                  <a:tcPr marL="36576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xmlns="" val="2389758339"/>
                  </a:ext>
                </a:extLst>
              </a:tr>
            </a:tbl>
          </a:graphicData>
        </a:graphic>
      </p:graphicFrame>
    </p:spTree>
    <p:extLst>
      <p:ext uri="{BB962C8B-B14F-4D97-AF65-F5344CB8AC3E}">
        <p14:creationId xmlns:p14="http://schemas.microsoft.com/office/powerpoint/2010/main" val="275430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1737360"/>
            <a:ext cx="7314883" cy="1401666"/>
          </a:xfrm>
        </p:spPr>
        <p:txBody>
          <a:bodyPr/>
          <a:lstStyle/>
          <a:p>
            <a:pPr marL="342900" indent="-342900">
              <a:buFont typeface="Arial"/>
              <a:buChar char="•"/>
            </a:pPr>
            <a:r>
              <a:rPr lang="en-US" sz="2000" dirty="0" smtClean="0"/>
              <a:t>Five upper division Foundation courses</a:t>
            </a:r>
            <a:endParaRPr lang="en-US" sz="2000" dirty="0"/>
          </a:p>
          <a:p>
            <a:pPr marL="342900" indent="-342900">
              <a:buFont typeface="Arial"/>
              <a:buChar char="•"/>
            </a:pPr>
            <a:r>
              <a:rPr lang="en-US" sz="2000" dirty="0" smtClean="0"/>
              <a:t>Lab courses</a:t>
            </a:r>
            <a:endParaRPr lang="en-US" sz="2000" dirty="0"/>
          </a:p>
          <a:p>
            <a:pPr marL="342900" indent="-342900">
              <a:buFont typeface="Arial"/>
              <a:buChar char="•"/>
            </a:pPr>
            <a:r>
              <a:rPr lang="en-US" sz="2000" dirty="0" smtClean="0"/>
              <a:t>Two focus electives</a:t>
            </a:r>
          </a:p>
          <a:p>
            <a:pPr marL="342900" indent="-342900">
              <a:buFont typeface="Arial"/>
              <a:buChar char="•"/>
            </a:pPr>
            <a:r>
              <a:rPr lang="en-US" sz="2000" dirty="0" smtClean="0"/>
              <a:t>General elective (4 units)</a:t>
            </a:r>
          </a:p>
        </p:txBody>
      </p:sp>
      <p:sp>
        <p:nvSpPr>
          <p:cNvPr id="3" name="Title 2"/>
          <p:cNvSpPr>
            <a:spLocks noGrp="1"/>
          </p:cNvSpPr>
          <p:nvPr>
            <p:ph type="title"/>
          </p:nvPr>
        </p:nvSpPr>
        <p:spPr>
          <a:xfrm>
            <a:off x="550920" y="731519"/>
            <a:ext cx="7315200" cy="515526"/>
          </a:xfrm>
        </p:spPr>
        <p:txBody>
          <a:bodyPr/>
          <a:lstStyle/>
          <a:p>
            <a:r>
              <a:rPr lang="en-US" dirty="0" smtClean="0"/>
              <a:t>MIMG Major Requirements</a:t>
            </a:r>
            <a:endParaRPr lang="en-US" dirty="0"/>
          </a:p>
        </p:txBody>
      </p:sp>
      <p:sp>
        <p:nvSpPr>
          <p:cNvPr id="4" name="Date Placeholder 3"/>
          <p:cNvSpPr>
            <a:spLocks noGrp="1"/>
          </p:cNvSpPr>
          <p:nvPr>
            <p:ph type="dt" sz="half" idx="2"/>
          </p:nvPr>
        </p:nvSpPr>
        <p:spPr>
          <a:xfrm>
            <a:off x="6705600" y="4828032"/>
            <a:ext cx="1371600" cy="141577"/>
          </a:xfrm>
        </p:spPr>
        <p:txBody>
          <a:bodyPr/>
          <a:lstStyle/>
          <a:p>
            <a:fld id="{1404C300-3AB2-2746-97C4-22636D178D0E}" type="datetime4">
              <a:rPr lang="en-US" smtClean="0"/>
              <a:t>July 28, 2022</a:t>
            </a:fld>
            <a:endParaRPr lang="en-US" dirty="0"/>
          </a:p>
        </p:txBody>
      </p:sp>
      <p:sp>
        <p:nvSpPr>
          <p:cNvPr id="5" name="Slide Number Placeholder 4"/>
          <p:cNvSpPr>
            <a:spLocks noGrp="1"/>
          </p:cNvSpPr>
          <p:nvPr>
            <p:ph type="sldNum" sz="quarter" idx="4"/>
          </p:nvPr>
        </p:nvSpPr>
        <p:spPr/>
        <p:txBody>
          <a:bodyPr/>
          <a:lstStyle/>
          <a:p>
            <a:fld id="{8368066F-241F-DA46-A244-6F6C08E1BFA8}" type="slidenum">
              <a:rPr lang="en-US" smtClean="0"/>
              <a:pPr/>
              <a:t>9</a:t>
            </a:fld>
            <a:endParaRPr lang="en-US" dirty="0"/>
          </a:p>
        </p:txBody>
      </p:sp>
    </p:spTree>
    <p:extLst>
      <p:ext uri="{BB962C8B-B14F-4D97-AF65-F5344CB8AC3E}">
        <p14:creationId xmlns:p14="http://schemas.microsoft.com/office/powerpoint/2010/main" val="1634589428"/>
      </p:ext>
    </p:extLst>
  </p:cSld>
  <p:clrMapOvr>
    <a:masterClrMapping/>
  </p:clrMapOvr>
</p:sld>
</file>

<file path=ppt/theme/theme1.xml><?xml version="1.0" encoding="utf-8"?>
<a:theme xmlns:a="http://schemas.openxmlformats.org/drawingml/2006/main" name="presentation-04">
  <a:themeElements>
    <a:clrScheme name="presentation-03">
      <a:dk1>
        <a:srgbClr val="FFFFFF"/>
      </a:dk1>
      <a:lt1>
        <a:srgbClr val="FFFFFF"/>
      </a:lt1>
      <a:dk2>
        <a:srgbClr val="2774AE"/>
      </a:dk2>
      <a:lt2>
        <a:srgbClr val="FFFFFF"/>
      </a:lt2>
      <a:accent1>
        <a:srgbClr val="00578A"/>
      </a:accent1>
      <a:accent2>
        <a:srgbClr val="898989"/>
      </a:accent2>
      <a:accent3>
        <a:srgbClr val="8BB8E8"/>
      </a:accent3>
      <a:accent4>
        <a:srgbClr val="DAEBFE"/>
      </a:accent4>
      <a:accent5>
        <a:srgbClr val="FFC72B"/>
      </a:accent5>
      <a:accent6>
        <a:srgbClr val="00578A"/>
      </a:accent6>
      <a:hlink>
        <a:srgbClr val="00578A"/>
      </a:hlink>
      <a:folHlink>
        <a:srgbClr val="5123B0"/>
      </a:folHlink>
    </a:clrScheme>
    <a:fontScheme name="Brand-StratComm">
      <a:majorFont>
        <a:latin typeface="Helvetica"/>
        <a:ea typeface=""/>
        <a:cs typeface=""/>
      </a:majorFont>
      <a:minorFont>
        <a:latin typeface="Helvetic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45720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xmlns="" name="Presentation4" id="{5AD70E9E-DD59-814B-85DC-0D68928E099F}" vid="{22B62A29-E0A2-744C-968A-AFBEC94D2E94}"/>
    </a:ext>
  </a:extLst>
</a:theme>
</file>

<file path=ppt/theme/theme2.xml><?xml version="1.0" encoding="utf-8"?>
<a:theme xmlns:a="http://schemas.openxmlformats.org/drawingml/2006/main" name="2_presentation-04">
  <a:themeElements>
    <a:clrScheme name="presentation-03">
      <a:dk1>
        <a:srgbClr val="FFFFFF"/>
      </a:dk1>
      <a:lt1>
        <a:srgbClr val="FFFFFF"/>
      </a:lt1>
      <a:dk2>
        <a:srgbClr val="2774AE"/>
      </a:dk2>
      <a:lt2>
        <a:srgbClr val="FFFFFF"/>
      </a:lt2>
      <a:accent1>
        <a:srgbClr val="00578A"/>
      </a:accent1>
      <a:accent2>
        <a:srgbClr val="898989"/>
      </a:accent2>
      <a:accent3>
        <a:srgbClr val="8BB8E8"/>
      </a:accent3>
      <a:accent4>
        <a:srgbClr val="DAEBFE"/>
      </a:accent4>
      <a:accent5>
        <a:srgbClr val="FFC72B"/>
      </a:accent5>
      <a:accent6>
        <a:srgbClr val="00578A"/>
      </a:accent6>
      <a:hlink>
        <a:srgbClr val="00578A"/>
      </a:hlink>
      <a:folHlink>
        <a:srgbClr val="5123B0"/>
      </a:folHlink>
    </a:clrScheme>
    <a:fontScheme name="Brand-StratComm">
      <a:majorFont>
        <a:latin typeface="Helvetica"/>
        <a:ea typeface=""/>
        <a:cs typeface=""/>
      </a:majorFont>
      <a:minorFont>
        <a:latin typeface="Helvetic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4" id="{5AD70E9E-DD59-814B-85DC-0D68928E099F}" vid="{200001B4-8D38-D341-8655-3BCB45C4EDB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presentation-04</Template>
  <TotalTime>789</TotalTime>
  <Words>722</Words>
  <Application>Microsoft Macintosh PowerPoint</Application>
  <PresentationFormat>Custom</PresentationFormat>
  <Paragraphs>183</Paragraphs>
  <Slides>21</Slides>
  <Notes>8</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presentation-04</vt:lpstr>
      <vt:lpstr>2_presentation-04</vt:lpstr>
      <vt:lpstr>New Student Sessions 2022</vt:lpstr>
      <vt:lpstr>MCDB &amp; MIMG New Student Sessions Resources</vt:lpstr>
      <vt:lpstr>Advisor Information</vt:lpstr>
      <vt:lpstr>Join our Listserv</vt:lpstr>
      <vt:lpstr>MCDB Major Requirements</vt:lpstr>
      <vt:lpstr>MCDB Major Requirements</vt:lpstr>
      <vt:lpstr>MCDB Major Requirements</vt:lpstr>
      <vt:lpstr>MCDB Major Requirements</vt:lpstr>
      <vt:lpstr>MIMG Major Requirements</vt:lpstr>
      <vt:lpstr>MIMG Major Requirements</vt:lpstr>
      <vt:lpstr>MIMG Major Requirements</vt:lpstr>
      <vt:lpstr>MIMG Major Requirements</vt:lpstr>
      <vt:lpstr>MIMG Major Requirements</vt:lpstr>
      <vt:lpstr>60 Units of Upper Division Coursework</vt:lpstr>
      <vt:lpstr>Getting Involved in Research</vt:lpstr>
      <vt:lpstr>Tips for New Students</vt:lpstr>
      <vt:lpstr>Medical School Requirements</vt:lpstr>
      <vt:lpstr>PowerPoint Presentation</vt:lpstr>
      <vt:lpstr>Questions?</vt:lpstr>
      <vt:lpstr>Join our Listserv</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 04 Presentation Title</dc:title>
  <dc:creator>Towery, Chris</dc:creator>
  <cp:lastModifiedBy>Maggie Schmall</cp:lastModifiedBy>
  <cp:revision>58</cp:revision>
  <dcterms:created xsi:type="dcterms:W3CDTF">2020-06-23T17:48:14Z</dcterms:created>
  <dcterms:modified xsi:type="dcterms:W3CDTF">2022-07-29T02:02:54Z</dcterms:modified>
</cp:coreProperties>
</file>