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7" r:id="rId1"/>
    <p:sldMasterId id="2147483836" r:id="rId2"/>
  </p:sldMasterIdLst>
  <p:notesMasterIdLst>
    <p:notesMasterId r:id="rId24"/>
  </p:notesMasterIdLst>
  <p:handoutMasterIdLst>
    <p:handoutMasterId r:id="rId25"/>
  </p:handoutMasterIdLst>
  <p:sldIdLst>
    <p:sldId id="275" r:id="rId3"/>
    <p:sldId id="305" r:id="rId4"/>
    <p:sldId id="277" r:id="rId5"/>
    <p:sldId id="294" r:id="rId6"/>
    <p:sldId id="296" r:id="rId7"/>
    <p:sldId id="273" r:id="rId8"/>
    <p:sldId id="298" r:id="rId9"/>
    <p:sldId id="299" r:id="rId10"/>
    <p:sldId id="304" r:id="rId11"/>
    <p:sldId id="300" r:id="rId12"/>
    <p:sldId id="301" r:id="rId13"/>
    <p:sldId id="302" r:id="rId14"/>
    <p:sldId id="303" r:id="rId15"/>
    <p:sldId id="293" r:id="rId16"/>
    <p:sldId id="307" r:id="rId17"/>
    <p:sldId id="288" r:id="rId18"/>
    <p:sldId id="291" r:id="rId19"/>
    <p:sldId id="292" r:id="rId20"/>
    <p:sldId id="295" r:id="rId21"/>
    <p:sldId id="306" r:id="rId22"/>
    <p:sldId id="276" r:id="rId23"/>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1">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4FA0"/>
    <a:srgbClr val="1865B1"/>
    <a:srgbClr val="5295C9"/>
    <a:srgbClr val="005587"/>
    <a:srgbClr val="2774AE"/>
    <a:srgbClr val="8BB8E8"/>
    <a:srgbClr val="898989"/>
    <a:srgbClr val="58595B"/>
    <a:srgbClr val="FFFF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70"/>
    <p:restoredTop sz="96405"/>
  </p:normalViewPr>
  <p:slideViewPr>
    <p:cSldViewPr snapToObjects="1">
      <p:cViewPr varScale="1">
        <p:scale>
          <a:sx n="130" d="100"/>
          <a:sy n="130" d="100"/>
        </p:scale>
        <p:origin x="552" y="120"/>
      </p:cViewPr>
      <p:guideLst>
        <p:guide orient="horz" pos="1621"/>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131" d="100"/>
          <a:sy n="131" d="100"/>
        </p:scale>
        <p:origin x="5088"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8CDC96-A026-1A43-8FF8-F3431351CE46}"/>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r>
              <a:rPr lang="en-US"/>
              <a:t>UCLA Strategic Communications</a:t>
            </a:r>
          </a:p>
        </p:txBody>
      </p:sp>
      <p:sp>
        <p:nvSpPr>
          <p:cNvPr id="3" name="Date Placeholder 2">
            <a:extLst>
              <a:ext uri="{FF2B5EF4-FFF2-40B4-BE49-F238E27FC236}">
                <a16:creationId xmlns:a16="http://schemas.microsoft.com/office/drawing/2014/main" id="{E582E14D-EC09-2A4C-BC08-4C91CE927630}"/>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4FCE00A7-28DB-DD4C-81E5-528572A134C3}" type="datetime4">
              <a:rPr lang="en-US" smtClean="0"/>
              <a:t>June 27, 2023</a:t>
            </a:fld>
            <a:endParaRPr lang="en-US"/>
          </a:p>
        </p:txBody>
      </p:sp>
      <p:sp>
        <p:nvSpPr>
          <p:cNvPr id="6" name="Footer Placeholder 5">
            <a:extLst>
              <a:ext uri="{FF2B5EF4-FFF2-40B4-BE49-F238E27FC236}">
                <a16:creationId xmlns:a16="http://schemas.microsoft.com/office/drawing/2014/main" id="{C6296818-3C08-A24F-B4F3-BDBA262C13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Pres-03-molecules</a:t>
            </a:r>
          </a:p>
        </p:txBody>
      </p:sp>
    </p:spTree>
    <p:extLst>
      <p:ext uri="{BB962C8B-B14F-4D97-AF65-F5344CB8AC3E}">
        <p14:creationId xmlns:p14="http://schemas.microsoft.com/office/powerpoint/2010/main" val="229891454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r>
              <a:rPr lang="en-US"/>
              <a:t>UCLA Strategic Communications</a:t>
            </a:r>
            <a:endParaRPr lang="en-US" dirty="0"/>
          </a:p>
        </p:txBody>
      </p:sp>
      <p:sp>
        <p:nvSpPr>
          <p:cNvPr id="3" name="Date Placeholder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CD20CFAB-BA8A-1A4C-84FA-222D3B74AD8F}" type="datetime4">
              <a:rPr lang="en-US" smtClean="0"/>
              <a:t>June 27, 2023</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F0C19-1F3A-494B-AD56-5568DAB4ED89}" type="slidenum">
              <a:rPr lang="en-US" smtClean="0"/>
              <a:t>‹#›</a:t>
            </a:fld>
            <a:endParaRPr lang="en-US"/>
          </a:p>
        </p:txBody>
      </p:sp>
      <p:sp>
        <p:nvSpPr>
          <p:cNvPr id="9" name="Footer Placeholder 8">
            <a:extLst>
              <a:ext uri="{FF2B5EF4-FFF2-40B4-BE49-F238E27FC236}">
                <a16:creationId xmlns:a16="http://schemas.microsoft.com/office/drawing/2014/main" id="{AC207038-7B66-8245-BE4E-E929570A97D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418168656"/>
      </p:ext>
    </p:extLst>
  </p:cSld>
  <p:clrMap bg1="lt1" tx1="dk1" bg2="lt2" tx2="dk2" accent1="accent1" accent2="accent2" accent3="accent3" accent4="accent4" accent5="accent5" accent6="accent6" hlink="hlink" folHlink="folHlink"/>
  <p:hf/>
  <p:notesStyle>
    <a:lvl1pPr marL="0" algn="l" defTabSz="685983" rtl="0" eaLnBrk="1" latinLnBrk="0" hangingPunct="1">
      <a:defRPr sz="1100" kern="1200">
        <a:solidFill>
          <a:schemeClr val="tx1"/>
        </a:solidFill>
        <a:latin typeface="+mn-lt"/>
        <a:ea typeface="+mn-ea"/>
        <a:cs typeface="+mn-cs"/>
      </a:defRPr>
    </a:lvl1pPr>
    <a:lvl2pPr marL="342991" algn="l" defTabSz="685983" rtl="0" eaLnBrk="1" latinLnBrk="0" hangingPunct="1">
      <a:defRPr sz="1100" kern="1200">
        <a:solidFill>
          <a:schemeClr val="tx1"/>
        </a:solidFill>
        <a:latin typeface="+mn-lt"/>
        <a:ea typeface="+mn-ea"/>
        <a:cs typeface="+mn-cs"/>
      </a:defRPr>
    </a:lvl2pPr>
    <a:lvl3pPr marL="685983" algn="l" defTabSz="685983" rtl="0" eaLnBrk="1" latinLnBrk="0" hangingPunct="1">
      <a:defRPr sz="1100" kern="1200">
        <a:solidFill>
          <a:schemeClr val="tx1"/>
        </a:solidFill>
        <a:latin typeface="+mn-lt"/>
        <a:ea typeface="+mn-ea"/>
        <a:cs typeface="+mn-cs"/>
      </a:defRPr>
    </a:lvl3pPr>
    <a:lvl4pPr marL="1028974" algn="l" defTabSz="685983" rtl="0" eaLnBrk="1" latinLnBrk="0" hangingPunct="1">
      <a:defRPr sz="1100" kern="1200">
        <a:solidFill>
          <a:schemeClr val="tx1"/>
        </a:solidFill>
        <a:latin typeface="+mn-lt"/>
        <a:ea typeface="+mn-ea"/>
        <a:cs typeface="+mn-cs"/>
      </a:defRPr>
    </a:lvl4pPr>
    <a:lvl5pPr marL="1371966" algn="l" defTabSz="685983" rtl="0" eaLnBrk="1" latinLnBrk="0" hangingPunct="1">
      <a:defRPr sz="1100" kern="1200">
        <a:solidFill>
          <a:schemeClr val="tx1"/>
        </a:solidFill>
        <a:latin typeface="+mn-lt"/>
        <a:ea typeface="+mn-ea"/>
        <a:cs typeface="+mn-cs"/>
      </a:defRPr>
    </a:lvl5pPr>
    <a:lvl6pPr marL="1714957" algn="l" defTabSz="685983" rtl="0" eaLnBrk="1" latinLnBrk="0" hangingPunct="1">
      <a:defRPr sz="900" kern="1200">
        <a:solidFill>
          <a:schemeClr val="tx1"/>
        </a:solidFill>
        <a:latin typeface="+mn-lt"/>
        <a:ea typeface="+mn-ea"/>
        <a:cs typeface="+mn-cs"/>
      </a:defRPr>
    </a:lvl6pPr>
    <a:lvl7pPr marL="2057949" algn="l" defTabSz="685983" rtl="0" eaLnBrk="1" latinLnBrk="0" hangingPunct="1">
      <a:defRPr sz="900" kern="1200">
        <a:solidFill>
          <a:schemeClr val="tx1"/>
        </a:solidFill>
        <a:latin typeface="+mn-lt"/>
        <a:ea typeface="+mn-ea"/>
        <a:cs typeface="+mn-cs"/>
      </a:defRPr>
    </a:lvl7pPr>
    <a:lvl8pPr marL="2400940" algn="l" defTabSz="685983" rtl="0" eaLnBrk="1" latinLnBrk="0" hangingPunct="1">
      <a:defRPr sz="900" kern="1200">
        <a:solidFill>
          <a:schemeClr val="tx1"/>
        </a:solidFill>
        <a:latin typeface="+mn-lt"/>
        <a:ea typeface="+mn-ea"/>
        <a:cs typeface="+mn-cs"/>
      </a:defRPr>
    </a:lvl8pPr>
    <a:lvl9pPr marL="2743932" algn="l" defTabSz="68598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CD20CFAB-BA8A-1A4C-84FA-222D3B74AD8F}" type="datetime4">
              <a:rPr lang="en-US" smtClean="0"/>
              <a:t>June 27,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3</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2398877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June 27,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6</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June 27,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7</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June 27,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8</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June 27,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10</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June 27,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11</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June 27,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12</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UCLA Strategic Communications</a:t>
            </a:r>
            <a:endParaRPr lang="en-US" dirty="0"/>
          </a:p>
        </p:txBody>
      </p:sp>
      <p:sp>
        <p:nvSpPr>
          <p:cNvPr id="5" name="Date Placeholder 4"/>
          <p:cNvSpPr>
            <a:spLocks noGrp="1"/>
          </p:cNvSpPr>
          <p:nvPr>
            <p:ph type="dt" idx="1"/>
          </p:nvPr>
        </p:nvSpPr>
        <p:spPr/>
        <p:txBody>
          <a:bodyPr/>
          <a:lstStyle/>
          <a:p>
            <a:fld id="{402C98E3-7267-124C-AA40-3DB066FC3826}" type="datetime4">
              <a:rPr lang="en-US" smtClean="0"/>
              <a:t>June 27, 2023</a:t>
            </a:fld>
            <a:endParaRPr lang="en-US"/>
          </a:p>
        </p:txBody>
      </p:sp>
      <p:sp>
        <p:nvSpPr>
          <p:cNvPr id="6" name="Slide Number Placeholder 5"/>
          <p:cNvSpPr>
            <a:spLocks noGrp="1"/>
          </p:cNvSpPr>
          <p:nvPr>
            <p:ph type="sldNum" sz="quarter" idx="5"/>
          </p:nvPr>
        </p:nvSpPr>
        <p:spPr/>
        <p:txBody>
          <a:bodyPr/>
          <a:lstStyle/>
          <a:p>
            <a:fld id="{736F0C19-1F3A-494B-AD56-5568DAB4ED89}" type="slidenum">
              <a:rPr lang="en-US" smtClean="0"/>
              <a:t>13</a:t>
            </a:fld>
            <a:endParaRPr lang="en-US"/>
          </a:p>
        </p:txBody>
      </p:sp>
      <p:sp>
        <p:nvSpPr>
          <p:cNvPr id="7" name="Footer Placeholder 6"/>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42028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pen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40080" y="3291840"/>
            <a:ext cx="7223760" cy="557076"/>
          </a:xfrm>
        </p:spPr>
        <p:txBody>
          <a:bodyPr wrap="square" lIns="0" tIns="0" rIns="0" bIns="0" anchor="t" anchorCtr="0">
            <a:spAutoFit/>
          </a:bodyPr>
          <a:lstStyle>
            <a:lvl1pPr algn="l">
              <a:defRPr sz="4000" b="1" i="0">
                <a:solidFill>
                  <a:schemeClr val="bg1"/>
                </a:solidFill>
              </a:defRPr>
            </a:lvl1pPr>
          </a:lstStyle>
          <a:p>
            <a:r>
              <a:rPr lang="en-US" dirty="0"/>
              <a:t>04 Theme Presentation Title</a:t>
            </a:r>
          </a:p>
        </p:txBody>
      </p:sp>
      <p:sp>
        <p:nvSpPr>
          <p:cNvPr id="41" name="Text Placeholder 39">
            <a:extLst>
              <a:ext uri="{FF2B5EF4-FFF2-40B4-BE49-F238E27FC236}">
                <a16:creationId xmlns:a16="http://schemas.microsoft.com/office/drawing/2014/main" id="{C1CD1A20-8368-CF4D-89B6-4588CDF94C2D}"/>
              </a:ext>
            </a:extLst>
          </p:cNvPr>
          <p:cNvSpPr>
            <a:spLocks noGrp="1"/>
          </p:cNvSpPr>
          <p:nvPr>
            <p:ph type="body" sz="quarter" idx="19" hasCustomPrompt="1"/>
          </p:nvPr>
        </p:nvSpPr>
        <p:spPr>
          <a:xfrm>
            <a:off x="640079" y="3840480"/>
            <a:ext cx="7223760" cy="246221"/>
          </a:xfrm>
        </p:spPr>
        <p:txBody>
          <a:bodyPr wrap="square" lIns="18288" tIns="0" bIns="0" anchor="t" anchorCtr="0">
            <a:spAutoFit/>
          </a:bodyPr>
          <a:lstStyle>
            <a:lvl1pPr marL="0" indent="0">
              <a:buNone/>
              <a:defRPr sz="1600"/>
            </a:lvl1pPr>
            <a:lvl2pPr marL="342900" indent="0">
              <a:buNone/>
              <a:defRPr/>
            </a:lvl2pPr>
            <a:lvl3pPr marL="685800" indent="0">
              <a:buNone/>
              <a:defRPr/>
            </a:lvl3pPr>
            <a:lvl4pPr marL="1028700" indent="0">
              <a:buNone/>
              <a:defRPr/>
            </a:lvl4pPr>
            <a:lvl5pPr marL="1371600" indent="0">
              <a:buNone/>
              <a:defRPr/>
            </a:lvl5pPr>
          </a:lstStyle>
          <a:p>
            <a:pPr lvl="0"/>
            <a:r>
              <a:rPr lang="en-US" dirty="0"/>
              <a:t>Presenter Name, Title, Department Name</a:t>
            </a:r>
          </a:p>
        </p:txBody>
      </p:sp>
      <p:pic>
        <p:nvPicPr>
          <p:cNvPr id="18" name="Graphic 17">
            <a:extLst>
              <a:ext uri="{FF2B5EF4-FFF2-40B4-BE49-F238E27FC236}">
                <a16:creationId xmlns:a16="http://schemas.microsoft.com/office/drawing/2014/main" id="{259712B5-0E30-4144-8D5B-BCCAA734BAE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3017520"/>
            <a:ext cx="507248" cy="144928"/>
          </a:xfrm>
          <a:prstGeom prst="rect">
            <a:avLst/>
          </a:prstGeom>
        </p:spPr>
      </p:pic>
      <p:sp>
        <p:nvSpPr>
          <p:cNvPr id="4" name="Picture Placeholder 3">
            <a:extLst>
              <a:ext uri="{FF2B5EF4-FFF2-40B4-BE49-F238E27FC236}">
                <a16:creationId xmlns:a16="http://schemas.microsoft.com/office/drawing/2014/main" id="{74ED6290-34FA-3C47-95D3-D67A9B5F8BDB}"/>
              </a:ext>
            </a:extLst>
          </p:cNvPr>
          <p:cNvSpPr>
            <a:spLocks noGrp="1"/>
          </p:cNvSpPr>
          <p:nvPr>
            <p:ph type="pic" sz="quarter" idx="20" hasCustomPrompt="1"/>
          </p:nvPr>
        </p:nvSpPr>
        <p:spPr>
          <a:xfrm>
            <a:off x="647700" y="717550"/>
            <a:ext cx="6192837" cy="430887"/>
          </a:xfrm>
        </p:spPr>
        <p:txBody>
          <a:bodyPr lIns="0"/>
          <a:lstStyle>
            <a:lvl1pPr marL="0" marR="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lvl1pPr>
          </a:lstStyle>
          <a:p>
            <a:pPr marL="0" marR="0" lvl="0" indent="0" algn="l" defTabSz="685800" rtl="0" eaLnBrk="1" fontAlgn="auto" latinLnBrk="0" hangingPunct="1">
              <a:lnSpc>
                <a:spcPct val="100000"/>
              </a:lnSpc>
              <a:spcBef>
                <a:spcPts val="750"/>
              </a:spcBef>
              <a:spcAft>
                <a:spcPts val="0"/>
              </a:spcAft>
              <a:buClrTx/>
              <a:buSzTx/>
              <a:buFont typeface="Arial" panose="020B0604020202020204" pitchFamily="34" charset="0"/>
              <a:buNone/>
              <a:tabLst/>
              <a:defRPr/>
            </a:pPr>
            <a:r>
              <a:rPr lang="en-US" dirty="0"/>
              <a:t>Click the icon to insert the </a:t>
            </a:r>
            <a:r>
              <a:rPr lang="en-US" dirty="0" err="1"/>
              <a:t>Uxd-Wht</a:t>
            </a:r>
            <a:r>
              <a:rPr lang="en-US" dirty="0"/>
              <a:t> or Unboxed-</a:t>
            </a:r>
            <a:r>
              <a:rPr lang="en-US" dirty="0" err="1"/>
              <a:t>WhiteType</a:t>
            </a:r>
            <a:r>
              <a:rPr lang="en-US" dirty="0"/>
              <a:t>, </a:t>
            </a:r>
            <a:r>
              <a:rPr lang="en-US" dirty="0" err="1"/>
              <a:t>svg</a:t>
            </a:r>
            <a:r>
              <a:rPr lang="en-US" dirty="0"/>
              <a:t> or </a:t>
            </a:r>
            <a:r>
              <a:rPr lang="en-US" dirty="0" err="1"/>
              <a:t>png</a:t>
            </a:r>
            <a:r>
              <a:rPr lang="en-US" dirty="0"/>
              <a:t> format version of your department logo. Follow the yellow instructions.</a:t>
            </a:r>
          </a:p>
        </p:txBody>
      </p:sp>
      <p:sp>
        <p:nvSpPr>
          <p:cNvPr id="13" name="Text Placeholder 12">
            <a:extLst>
              <a:ext uri="{FF2B5EF4-FFF2-40B4-BE49-F238E27FC236}">
                <a16:creationId xmlns:a16="http://schemas.microsoft.com/office/drawing/2014/main" id="{164D24AC-8D5B-524D-8352-F9A77CDE1310}"/>
              </a:ext>
            </a:extLst>
          </p:cNvPr>
          <p:cNvSpPr>
            <a:spLocks noGrp="1"/>
          </p:cNvSpPr>
          <p:nvPr>
            <p:ph type="body" sz="quarter" idx="21" hasCustomPrompt="1"/>
          </p:nvPr>
        </p:nvSpPr>
        <p:spPr>
          <a:xfrm>
            <a:off x="7089570" y="238478"/>
            <a:ext cx="1866862" cy="856821"/>
          </a:xfrm>
        </p:spPr>
        <p:txBody>
          <a:bodyPr lIns="0">
            <a:noAutofit/>
          </a:bodyPr>
          <a:lstStyle>
            <a:lvl1pPr>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r>
              <a:rPr lang="en-US" sz="1000" dirty="0">
                <a:solidFill>
                  <a:srgbClr val="FFFF00"/>
                </a:solidFill>
              </a:rPr>
              <a:t>1. GUIDES – To make sure guides are visible, inside the View ribbon, click the Guides checkbox. Then click the icon inside the picture frame to add your logo.</a:t>
            </a:r>
          </a:p>
        </p:txBody>
      </p:sp>
      <p:sp>
        <p:nvSpPr>
          <p:cNvPr id="20" name="Text Placeholder 12">
            <a:extLst>
              <a:ext uri="{FF2B5EF4-FFF2-40B4-BE49-F238E27FC236}">
                <a16:creationId xmlns:a16="http://schemas.microsoft.com/office/drawing/2014/main" id="{04C13EC0-6D3A-FE43-B044-0E78EDE027EE}"/>
              </a:ext>
            </a:extLst>
          </p:cNvPr>
          <p:cNvSpPr>
            <a:spLocks noGrp="1"/>
          </p:cNvSpPr>
          <p:nvPr>
            <p:ph type="body" sz="quarter" idx="22" hasCustomPrompt="1"/>
          </p:nvPr>
        </p:nvSpPr>
        <p:spPr>
          <a:xfrm>
            <a:off x="7089570" y="1159996"/>
            <a:ext cx="1866862" cy="861605"/>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defTabSz="685800">
              <a:lnSpc>
                <a:spcPct val="90000"/>
              </a:lnSpc>
              <a:spcBef>
                <a:spcPts val="750"/>
              </a:spcBef>
              <a:defRPr/>
            </a:pPr>
            <a:r>
              <a:rPr lang="en-US" sz="1000" dirty="0">
                <a:solidFill>
                  <a:srgbClr val="FFFF00"/>
                </a:solidFill>
              </a:rPr>
              <a:t>2. QUALITY – For the sharpest image, we recommend selecting your logo from the </a:t>
            </a:r>
            <a:r>
              <a:rPr lang="en-US" sz="1000" dirty="0" err="1">
                <a:solidFill>
                  <a:srgbClr val="FFFF00"/>
                </a:solidFill>
              </a:rPr>
              <a:t>svg</a:t>
            </a:r>
            <a:r>
              <a:rPr lang="en-US" sz="1000" dirty="0">
                <a:solidFill>
                  <a:srgbClr val="FFFF00"/>
                </a:solidFill>
              </a:rPr>
              <a:t> folder. Insert the </a:t>
            </a:r>
            <a:r>
              <a:rPr lang="en-US" sz="1000" dirty="0" err="1">
                <a:solidFill>
                  <a:srgbClr val="FFFF00"/>
                </a:solidFill>
              </a:rPr>
              <a:t>Uxd-Wht</a:t>
            </a:r>
            <a:r>
              <a:rPr lang="en-US" sz="1000" dirty="0">
                <a:solidFill>
                  <a:srgbClr val="FFFF00"/>
                </a:solidFill>
              </a:rPr>
              <a:t> or Unboxed-</a:t>
            </a:r>
            <a:r>
              <a:rPr lang="en-US" sz="1000" dirty="0" err="1">
                <a:solidFill>
                  <a:srgbClr val="FFFF00"/>
                </a:solidFill>
              </a:rPr>
              <a:t>WhiteType</a:t>
            </a:r>
            <a:r>
              <a:rPr lang="en-US" sz="1000" dirty="0">
                <a:solidFill>
                  <a:srgbClr val="FFFF00"/>
                </a:solidFill>
              </a:rPr>
              <a:t> version and it will appear in the picture frame.</a:t>
            </a:r>
          </a:p>
        </p:txBody>
      </p:sp>
      <p:sp>
        <p:nvSpPr>
          <p:cNvPr id="21" name="Text Placeholder 12">
            <a:extLst>
              <a:ext uri="{FF2B5EF4-FFF2-40B4-BE49-F238E27FC236}">
                <a16:creationId xmlns:a16="http://schemas.microsoft.com/office/drawing/2014/main" id="{0C848BFD-1E79-574B-9D86-6720B20B563E}"/>
              </a:ext>
            </a:extLst>
          </p:cNvPr>
          <p:cNvSpPr>
            <a:spLocks noGrp="1"/>
          </p:cNvSpPr>
          <p:nvPr>
            <p:ph type="body" sz="quarter" idx="23" hasCustomPrompt="1"/>
          </p:nvPr>
        </p:nvSpPr>
        <p:spPr>
          <a:xfrm>
            <a:off x="4419601" y="2086297"/>
            <a:ext cx="4536832" cy="822960"/>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3. SCALE – With the picture frame selected, choose Format Pane within the Graphic Format ribbon. Click the Size and Properties icon and open the Size section. Make sure the boxes for Lock aspect ratio and Relative to original picture size are checked. Click the RESET button to resize the logo in the frame. Continue resizing using the scaling arrows if necessary. The UCLA logo letters should match up with the top and bottom guides.</a:t>
            </a:r>
          </a:p>
        </p:txBody>
      </p:sp>
      <p:sp>
        <p:nvSpPr>
          <p:cNvPr id="22" name="Text Placeholder 12">
            <a:extLst>
              <a:ext uri="{FF2B5EF4-FFF2-40B4-BE49-F238E27FC236}">
                <a16:creationId xmlns:a16="http://schemas.microsoft.com/office/drawing/2014/main" id="{394EA9A6-5023-6449-BE77-6B0EC37C2D6B}"/>
              </a:ext>
            </a:extLst>
          </p:cNvPr>
          <p:cNvSpPr>
            <a:spLocks noGrp="1"/>
          </p:cNvSpPr>
          <p:nvPr>
            <p:ph type="body" sz="quarter" idx="24" hasCustomPrompt="1"/>
          </p:nvPr>
        </p:nvSpPr>
        <p:spPr>
          <a:xfrm>
            <a:off x="4419601" y="3001341"/>
            <a:ext cx="4536832" cy="201856"/>
          </a:xfrm>
        </p:spPr>
        <p:txBody>
          <a:bodyPr lIns="0">
            <a:noAutofit/>
          </a:bodyPr>
          <a:lstStyle>
            <a:lvl1pPr defTabSz="685800">
              <a:lnSpc>
                <a:spcPct val="90000"/>
              </a:lnSpc>
              <a:spcBef>
                <a:spcPts val="750"/>
              </a:spcBef>
              <a:defRPr sz="1000">
                <a:solidFill>
                  <a:srgbClr val="FFFF00"/>
                </a:solidFill>
              </a:defRPr>
            </a:lvl1pPr>
            <a:lvl2pPr>
              <a:defRPr sz="1000">
                <a:solidFill>
                  <a:srgbClr val="FFFF00"/>
                </a:solidFill>
              </a:defRPr>
            </a:lvl2pPr>
            <a:lvl3pPr>
              <a:defRPr sz="1000">
                <a:solidFill>
                  <a:srgbClr val="FFFF00"/>
                </a:solidFill>
              </a:defRPr>
            </a:lvl3pPr>
            <a:lvl4pPr>
              <a:defRPr sz="1000">
                <a:solidFill>
                  <a:srgbClr val="FFFF00"/>
                </a:solidFill>
              </a:defRPr>
            </a:lvl4pPr>
            <a:lvl5pPr>
              <a:defRPr sz="1000">
                <a:solidFill>
                  <a:srgbClr val="FFFF00"/>
                </a:solidFill>
              </a:defRPr>
            </a:lvl5pPr>
          </a:lstStyle>
          <a:p>
            <a:pPr lvl="0"/>
            <a:r>
              <a:rPr lang="en-US" sz="1000" dirty="0">
                <a:solidFill>
                  <a:srgbClr val="FFFF00"/>
                </a:solidFill>
              </a:rPr>
              <a:t>4. POSITION – Align the UCLA logo letters to meet the left guide. </a:t>
            </a:r>
          </a:p>
        </p:txBody>
      </p:sp>
    </p:spTree>
    <p:extLst>
      <p:ext uri="{BB962C8B-B14F-4D97-AF65-F5344CB8AC3E}">
        <p14:creationId xmlns:p14="http://schemas.microsoft.com/office/powerpoint/2010/main" val="757752407"/>
      </p:ext>
    </p:extLst>
  </p:cSld>
  <p:clrMapOvr>
    <a:masterClrMapping/>
  </p:clrMapOvr>
  <p:extLst>
    <p:ext uri="{DCECCB84-F9BA-43D5-87BE-67443E8EF086}">
      <p15:sldGuideLst xmlns:p15="http://schemas.microsoft.com/office/powerpoint/2012/main">
        <p15:guide id="15" orient="horz" pos="446" userDrawn="1">
          <p15:clr>
            <a:srgbClr val="FBAE40"/>
          </p15:clr>
        </p15:guide>
        <p15:guide id="16" orient="horz" pos="638" userDrawn="1">
          <p15:clr>
            <a:srgbClr val="FBAE40"/>
          </p15:clr>
        </p15:guide>
        <p15:guide id="17" pos="4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w/chart">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947E475C-3274-9842-8F39-31DCA032BA68}" type="datetime4">
              <a:rPr lang="en-US" smtClean="0"/>
              <a:t>June 27,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0" name="Text Placeholder 3">
            <a:extLst>
              <a:ext uri="{FF2B5EF4-FFF2-40B4-BE49-F238E27FC236}">
                <a16:creationId xmlns:a16="http://schemas.microsoft.com/office/drawing/2014/main" id="{DC4EB7DD-F35F-1C40-A482-C8E95C6B86A5}"/>
              </a:ext>
            </a:extLst>
          </p:cNvPr>
          <p:cNvSpPr>
            <a:spLocks noGrp="1"/>
          </p:cNvSpPr>
          <p:nvPr>
            <p:ph type="body" sz="quarter" idx="12" hasCustomPrompt="1"/>
          </p:nvPr>
        </p:nvSpPr>
        <p:spPr>
          <a:xfrm>
            <a:off x="548641" y="182880"/>
            <a:ext cx="6759125"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label data using the custom chart. If you’re not sure you’ll need this chart, we recommend HIDING the slide temporarily instead of deleting it. If deleted, the custom chart can be recovered from the master source file. </a:t>
            </a:r>
          </a:p>
        </p:txBody>
      </p:sp>
      <p:sp>
        <p:nvSpPr>
          <p:cNvPr id="3" name="Title 2">
            <a:extLst>
              <a:ext uri="{FF2B5EF4-FFF2-40B4-BE49-F238E27FC236}">
                <a16:creationId xmlns:a16="http://schemas.microsoft.com/office/drawing/2014/main" id="{57C674AD-E2F7-9B47-9DE7-F53C7666A23B}"/>
              </a:ext>
            </a:extLst>
          </p:cNvPr>
          <p:cNvSpPr>
            <a:spLocks noGrp="1"/>
          </p:cNvSpPr>
          <p:nvPr>
            <p:ph type="title" hasCustomPrompt="1"/>
          </p:nvPr>
        </p:nvSpPr>
        <p:spPr>
          <a:xfrm>
            <a:off x="548640" y="731520"/>
            <a:ext cx="7315200" cy="457200"/>
          </a:xfrm>
        </p:spPr>
        <p:txBody>
          <a:bodyPr lIns="91440" tIns="45720" rIns="91440" bIns="45720"/>
          <a:lstStyle>
            <a:lvl1pPr>
              <a:defRPr/>
            </a:lvl1pPr>
          </a:lstStyle>
          <a:p>
            <a:r>
              <a:rPr lang="en-US" dirty="0"/>
              <a:t>Header w/chart</a:t>
            </a:r>
          </a:p>
        </p:txBody>
      </p:sp>
      <p:sp>
        <p:nvSpPr>
          <p:cNvPr id="4" name="Chart Placeholder 3">
            <a:extLst>
              <a:ext uri="{FF2B5EF4-FFF2-40B4-BE49-F238E27FC236}">
                <a16:creationId xmlns:a16="http://schemas.microsoft.com/office/drawing/2014/main" id="{9287AF4A-DAC0-9840-BA00-2DEB3E0823D1}"/>
              </a:ext>
            </a:extLst>
          </p:cNvPr>
          <p:cNvSpPr>
            <a:spLocks noGrp="1"/>
          </p:cNvSpPr>
          <p:nvPr>
            <p:ph type="chart" sz="quarter" idx="13"/>
          </p:nvPr>
        </p:nvSpPr>
        <p:spPr>
          <a:xfrm>
            <a:off x="640080" y="1737360"/>
            <a:ext cx="7223760" cy="2194560"/>
          </a:xfrm>
        </p:spPr>
        <p:txBody>
          <a:bodyPr lIns="0" tIns="0"/>
          <a:lstStyle>
            <a:lvl1pPr algn="ctr">
              <a:defRPr/>
            </a:lvl1pPr>
          </a:lstStyle>
          <a:p>
            <a:r>
              <a:rPr lang="en-US"/>
              <a:t>Click icon to add chart</a:t>
            </a:r>
          </a:p>
        </p:txBody>
      </p:sp>
    </p:spTree>
    <p:extLst>
      <p:ext uri="{BB962C8B-B14F-4D97-AF65-F5344CB8AC3E}">
        <p14:creationId xmlns:p14="http://schemas.microsoft.com/office/powerpoint/2010/main" val="319960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tatem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6FCB2D-19BC-3749-8BD0-340540129AF4}"/>
              </a:ext>
            </a:extLst>
          </p:cNvPr>
          <p:cNvSpPr/>
          <p:nvPr userDrawn="1"/>
        </p:nvSpPr>
        <p:spPr>
          <a:xfrm>
            <a:off x="0" y="-1"/>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920240" y="1645920"/>
            <a:ext cx="5542612" cy="1523494"/>
          </a:xfrm>
        </p:spPr>
        <p:txBody>
          <a:bodyPr wrap="square" bIns="0" anchor="t" anchorCtr="0">
            <a:spAutoFit/>
          </a:bodyPr>
          <a:lstStyle>
            <a:lvl1pPr algn="ctr">
              <a:defRPr sz="3200" b="0" i="0">
                <a:solidFill>
                  <a:schemeClr val="bg1"/>
                </a:solidFill>
              </a:defRPr>
            </a:lvl1pPr>
          </a:lstStyle>
          <a:p>
            <a:pPr>
              <a:lnSpc>
                <a:spcPct val="100000"/>
              </a:lnSpc>
              <a:spcBef>
                <a:spcPts val="0"/>
              </a:spcBef>
            </a:pPr>
            <a:r>
              <a:rPr lang="en-US" sz="3200" dirty="0">
                <a:solidFill>
                  <a:schemeClr val="bg1"/>
                </a:solidFill>
                <a:latin typeface="Helvetica" pitchFamily="2" charset="0"/>
              </a:rPr>
              <a:t>Lorem ipsum dolor sit </a:t>
            </a:r>
            <a:r>
              <a:rPr lang="en-US" sz="3200" dirty="0" err="1">
                <a:solidFill>
                  <a:schemeClr val="bg1"/>
                </a:solidFill>
                <a:latin typeface="Helvetica" pitchFamily="2" charset="0"/>
              </a:rPr>
              <a:t>amet</a:t>
            </a:r>
            <a:r>
              <a:rPr lang="en-US" sz="3200" dirty="0">
                <a:solidFill>
                  <a:schemeClr val="bg1"/>
                </a:solidFill>
                <a:latin typeface="Helvetica" pitchFamily="2" charset="0"/>
              </a:rPr>
              <a:t> ex </a:t>
            </a:r>
            <a:r>
              <a:rPr lang="en-US" sz="3200" dirty="0" err="1">
                <a:solidFill>
                  <a:schemeClr val="bg1"/>
                </a:solidFill>
                <a:latin typeface="Helvetica" pitchFamily="2" charset="0"/>
              </a:rPr>
              <a:t>eum</a:t>
            </a:r>
            <a:r>
              <a:rPr lang="en-US" sz="3200" dirty="0">
                <a:solidFill>
                  <a:schemeClr val="bg1"/>
                </a:solidFill>
                <a:latin typeface="Helvetica" pitchFamily="2" charset="0"/>
              </a:rPr>
              <a:t> </a:t>
            </a:r>
            <a:r>
              <a:rPr lang="en-US" sz="3200" dirty="0" err="1">
                <a:solidFill>
                  <a:schemeClr val="bg1"/>
                </a:solidFill>
                <a:latin typeface="Helvetica" pitchFamily="2" charset="0"/>
              </a:rPr>
              <a:t>reque</a:t>
            </a:r>
            <a:r>
              <a:rPr lang="en-US" sz="3200" dirty="0">
                <a:solidFill>
                  <a:schemeClr val="bg1"/>
                </a:solidFill>
                <a:latin typeface="Helvetica" pitchFamily="2" charset="0"/>
              </a:rPr>
              <a:t> </a:t>
            </a:r>
            <a:r>
              <a:rPr lang="en-US" sz="3200" dirty="0" err="1">
                <a:solidFill>
                  <a:schemeClr val="bg1"/>
                </a:solidFill>
                <a:latin typeface="Helvetica" pitchFamily="2" charset="0"/>
              </a:rPr>
              <a:t>graece</a:t>
            </a:r>
            <a:r>
              <a:rPr lang="en-US" sz="3200" dirty="0">
                <a:solidFill>
                  <a:schemeClr val="bg1"/>
                </a:solidFill>
                <a:latin typeface="Helvetica" pitchFamily="2" charset="0"/>
              </a:rPr>
              <a:t> </a:t>
            </a:r>
            <a:r>
              <a:rPr lang="en-US" sz="3200" dirty="0" err="1">
                <a:solidFill>
                  <a:schemeClr val="bg1"/>
                </a:solidFill>
                <a:latin typeface="Helvetica" pitchFamily="2" charset="0"/>
              </a:rPr>
              <a:t>nam</a:t>
            </a:r>
            <a:r>
              <a:rPr lang="en-US" sz="3200" dirty="0">
                <a:solidFill>
                  <a:schemeClr val="bg1"/>
                </a:solidFill>
                <a:latin typeface="Helvetica" pitchFamily="2" charset="0"/>
              </a:rPr>
              <a:t> </a:t>
            </a:r>
            <a:r>
              <a:rPr lang="en-US" sz="3200" dirty="0" err="1">
                <a:solidFill>
                  <a:schemeClr val="bg1"/>
                </a:solidFill>
                <a:latin typeface="Helvetica" pitchFamily="2" charset="0"/>
              </a:rPr>
              <a:t>harum</a:t>
            </a:r>
            <a:r>
              <a:rPr lang="en-US" sz="3200" dirty="0">
                <a:solidFill>
                  <a:schemeClr val="bg1"/>
                </a:solidFill>
                <a:latin typeface="Helvetica" pitchFamily="2" charset="0"/>
              </a:rPr>
              <a:t> </a:t>
            </a:r>
            <a:r>
              <a:rPr lang="en-US" sz="3200" dirty="0" err="1">
                <a:solidFill>
                  <a:schemeClr val="bg1"/>
                </a:solidFill>
                <a:latin typeface="Helvetica" pitchFamily="2" charset="0"/>
              </a:rPr>
              <a:t>vonsequat</a:t>
            </a:r>
            <a:endParaRPr lang="en-US" sz="3200" dirty="0">
              <a:solidFill>
                <a:schemeClr val="bg1"/>
              </a:solidFill>
              <a:latin typeface="Helvetica" pitchFamily="2" charset="0"/>
            </a:endParaRPr>
          </a:p>
        </p:txBody>
      </p:sp>
      <p:sp>
        <p:nvSpPr>
          <p:cNvPr id="10" name="Date Placeholder 9">
            <a:extLst>
              <a:ext uri="{FF2B5EF4-FFF2-40B4-BE49-F238E27FC236}">
                <a16:creationId xmlns:a16="http://schemas.microsoft.com/office/drawing/2014/main" id="{B2A81AB0-654A-3248-A3C6-F1EE412BDF1D}"/>
              </a:ext>
            </a:extLst>
          </p:cNvPr>
          <p:cNvSpPr>
            <a:spLocks noGrp="1"/>
          </p:cNvSpPr>
          <p:nvPr>
            <p:ph type="dt" sz="half" idx="15"/>
          </p:nvPr>
        </p:nvSpPr>
        <p:spPr/>
        <p:txBody>
          <a:bodyPr/>
          <a:lstStyle/>
          <a:p>
            <a:fld id="{93656403-4317-5E42-AB37-91366D6A2C1B}" type="datetime4">
              <a:rPr lang="en-US" smtClean="0"/>
              <a:t>June 27, 2023</a:t>
            </a:fld>
            <a:endParaRPr lang="en-US"/>
          </a:p>
        </p:txBody>
      </p:sp>
      <p:sp>
        <p:nvSpPr>
          <p:cNvPr id="31" name="Slide Number Placeholder 30">
            <a:extLst>
              <a:ext uri="{FF2B5EF4-FFF2-40B4-BE49-F238E27FC236}">
                <a16:creationId xmlns:a16="http://schemas.microsoft.com/office/drawing/2014/main" id="{1FDC9578-4AC4-9D48-A4F5-3D595CDD3989}"/>
              </a:ext>
            </a:extLst>
          </p:cNvPr>
          <p:cNvSpPr>
            <a:spLocks noGrp="1"/>
          </p:cNvSpPr>
          <p:nvPr>
            <p:ph type="sldNum" sz="quarter" idx="17"/>
          </p:nvPr>
        </p:nvSpPr>
        <p:spPr/>
        <p:txBody>
          <a:bodyPr/>
          <a:lstStyle/>
          <a:p>
            <a:fld id="{8368066F-241F-DA46-A244-6F6C08E1BFA8}" type="slidenum">
              <a:rPr lang="en-US" smtClean="0"/>
              <a:pPr/>
              <a:t>‹#›</a:t>
            </a:fld>
            <a:endParaRPr lang="en-US"/>
          </a:p>
        </p:txBody>
      </p:sp>
      <p:pic>
        <p:nvPicPr>
          <p:cNvPr id="5" name="Graphic 4">
            <a:extLst>
              <a:ext uri="{FF2B5EF4-FFF2-40B4-BE49-F238E27FC236}">
                <a16:creationId xmlns:a16="http://schemas.microsoft.com/office/drawing/2014/main" id="{1A63EED3-972D-0140-862A-D67C3385214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423306" y="1363434"/>
            <a:ext cx="507248" cy="144928"/>
          </a:xfrm>
          <a:prstGeom prst="rect">
            <a:avLst/>
          </a:prstGeom>
        </p:spPr>
      </p:pic>
    </p:spTree>
    <p:extLst>
      <p:ext uri="{BB962C8B-B14F-4D97-AF65-F5344CB8AC3E}">
        <p14:creationId xmlns:p14="http://schemas.microsoft.com/office/powerpoint/2010/main" val="2825777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ank You">
    <p:bg>
      <p:bgPr>
        <a:gradFill>
          <a:gsLst>
            <a:gs pos="0">
              <a:srgbClr val="00578B"/>
            </a:gs>
            <a:gs pos="45000">
              <a:srgbClr val="2774AE"/>
            </a:gs>
            <a:gs pos="100000">
              <a:srgbClr val="7EBAED">
                <a:lumMod val="100000"/>
              </a:srgbClr>
            </a:gs>
          </a:gsLst>
          <a:lin ang="45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80" y="2084832"/>
            <a:ext cx="7223760" cy="548640"/>
          </a:xfrm>
        </p:spPr>
        <p:txBody>
          <a:bodyPr wrap="square" lIns="0" tIns="0" bIns="0" anchor="t" anchorCtr="0">
            <a:spAutoFit/>
          </a:bodyPr>
          <a:lstStyle>
            <a:lvl1pPr algn="l">
              <a:defRPr sz="4000" b="1" i="0">
                <a:solidFill>
                  <a:schemeClr val="bg1"/>
                </a:solidFill>
              </a:defRPr>
            </a:lvl1pPr>
          </a:lstStyle>
          <a:p>
            <a:r>
              <a:rPr lang="en-US" dirty="0"/>
              <a:t>Thank You</a:t>
            </a:r>
          </a:p>
        </p:txBody>
      </p:sp>
      <p:pic>
        <p:nvPicPr>
          <p:cNvPr id="12" name="Graphic 11">
            <a:extLst>
              <a:ext uri="{FF2B5EF4-FFF2-40B4-BE49-F238E27FC236}">
                <a16:creationId xmlns:a16="http://schemas.microsoft.com/office/drawing/2014/main" id="{18F0C7FD-6DBB-934B-8AA0-9604C63E40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id="{E475807C-5862-DC4B-811D-8ABD15B2F9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id="{2F87C704-1300-C942-A7D1-06A433513F7A}"/>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E1C78E5D-111A-F24C-B653-AE1EAD324475}" type="datetime4">
              <a:rPr lang="en-US" smtClean="0"/>
              <a:t>June 27, 2023</a:t>
            </a:fld>
            <a:endParaRPr lang="en-US" dirty="0"/>
          </a:p>
        </p:txBody>
      </p:sp>
      <p:sp>
        <p:nvSpPr>
          <p:cNvPr id="11" name="Slide Number Placeholder 5">
            <a:extLst>
              <a:ext uri="{FF2B5EF4-FFF2-40B4-BE49-F238E27FC236}">
                <a16:creationId xmlns:a16="http://schemas.microsoft.com/office/drawing/2014/main" id="{DA0D9F10-E9DB-C54F-95F8-83888F506294}"/>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2571643531"/>
      </p:ext>
    </p:extLst>
  </p:cSld>
  <p:clrMapOvr>
    <a:masterClrMapping/>
  </p:clrMapOvr>
  <p:extLst>
    <p:ext uri="{DCECCB84-F9BA-43D5-87BE-67443E8EF086}">
      <p15:sldGuideLst xmlns:p15="http://schemas.microsoft.com/office/powerpoint/2012/main">
        <p15:guide id="12" orient="horz" pos="311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w/one imag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5192FF47-1F09-4B4F-854D-BB746BC212C3}" type="datetime4">
              <a:rPr lang="en-US" smtClean="0"/>
              <a:t>June 27,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4572000" cy="4572000"/>
          </a:xfrm>
          <a:solidFill>
            <a:srgbClr val="D2DDE9"/>
          </a:solidFill>
          <a:ln>
            <a:noFill/>
          </a:ln>
        </p:spPr>
        <p:txBody>
          <a:bodyPr wrap="none" l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720282"/>
            <a:ext cx="3200400" cy="925638"/>
          </a:xfrm>
        </p:spPr>
        <p:txBody>
          <a:bodyPr/>
          <a:lstStyle/>
          <a:p>
            <a:r>
              <a:rPr lang="en-US" dirty="0"/>
              <a:t>Header w/one image goes here</a:t>
            </a:r>
          </a:p>
        </p:txBody>
      </p:sp>
      <p:sp>
        <p:nvSpPr>
          <p:cNvPr id="5" name="Text Placeholder 4">
            <a:extLst>
              <a:ext uri="{FF2B5EF4-FFF2-40B4-BE49-F238E27FC236}">
                <a16:creationId xmlns:a16="http://schemas.microsoft.com/office/drawing/2014/main" id="{87EA6EA9-7EE2-5B44-A488-D85F7567FC46}"/>
              </a:ext>
            </a:extLst>
          </p:cNvPr>
          <p:cNvSpPr>
            <a:spLocks noGrp="1"/>
          </p:cNvSpPr>
          <p:nvPr>
            <p:ph type="body" sz="quarter" idx="13"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272484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er w/two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1C50BC25-0EEE-614C-AE01-A5C888A88568}" type="datetime4">
              <a:rPr lang="en-US" smtClean="0"/>
              <a:t>June 27,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w/two images goes here</a:t>
            </a:r>
          </a:p>
        </p:txBody>
      </p:sp>
      <p:sp>
        <p:nvSpPr>
          <p:cNvPr id="8" name="Picture Placeholder 6">
            <a:extLst>
              <a:ext uri="{FF2B5EF4-FFF2-40B4-BE49-F238E27FC236}">
                <a16:creationId xmlns:a16="http://schemas.microsoft.com/office/drawing/2014/main" id="{5309662B-7670-2F41-80D3-DC780EF057BA}"/>
              </a:ext>
            </a:extLst>
          </p:cNvPr>
          <p:cNvSpPr>
            <a:spLocks noGrp="1"/>
          </p:cNvSpPr>
          <p:nvPr>
            <p:ph type="pic" sz="quarter" idx="13"/>
          </p:nvPr>
        </p:nvSpPr>
        <p:spPr>
          <a:xfrm>
            <a:off x="4572000" y="2286000"/>
            <a:ext cx="4572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Text Placeholder 4">
            <a:extLst>
              <a:ext uri="{FF2B5EF4-FFF2-40B4-BE49-F238E27FC236}">
                <a16:creationId xmlns:a16="http://schemas.microsoft.com/office/drawing/2014/main" id="{21C16212-9CC5-BE4E-820E-6990DABC2099}"/>
              </a:ext>
            </a:extLst>
          </p:cNvPr>
          <p:cNvSpPr>
            <a:spLocks noGrp="1"/>
          </p:cNvSpPr>
          <p:nvPr>
            <p:ph type="body" sz="quarter" idx="14"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35325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er w/four image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EB1D4D52-693A-8740-99BE-A2BE1B674FA1}" type="datetime4">
              <a:rPr lang="en-US" smtClean="0"/>
              <a:t>June 27,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Picture Placeholder 6">
            <a:extLst>
              <a:ext uri="{FF2B5EF4-FFF2-40B4-BE49-F238E27FC236}">
                <a16:creationId xmlns:a16="http://schemas.microsoft.com/office/drawing/2014/main" id="{25793EB0-AC31-9B43-89A5-2CA5C7AA3207}"/>
              </a:ext>
            </a:extLst>
          </p:cNvPr>
          <p:cNvSpPr>
            <a:spLocks noGrp="1"/>
          </p:cNvSpPr>
          <p:nvPr>
            <p:ph type="pic" sz="quarter" idx="12"/>
          </p:nvPr>
        </p:nvSpPr>
        <p:spPr>
          <a:xfrm>
            <a:off x="4572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2" name="Title 1">
            <a:extLst>
              <a:ext uri="{FF2B5EF4-FFF2-40B4-BE49-F238E27FC236}">
                <a16:creationId xmlns:a16="http://schemas.microsoft.com/office/drawing/2014/main" id="{B38D1B79-93A4-764A-9013-B96B61CB3380}"/>
              </a:ext>
            </a:extLst>
          </p:cNvPr>
          <p:cNvSpPr>
            <a:spLocks noGrp="1"/>
          </p:cNvSpPr>
          <p:nvPr>
            <p:ph type="title" hasCustomPrompt="1"/>
          </p:nvPr>
        </p:nvSpPr>
        <p:spPr>
          <a:xfrm>
            <a:off x="550920" y="304784"/>
            <a:ext cx="3200400" cy="1341136"/>
          </a:xfrm>
        </p:spPr>
        <p:txBody>
          <a:bodyPr/>
          <a:lstStyle/>
          <a:p>
            <a:r>
              <a:rPr lang="en-US" dirty="0"/>
              <a:t>Header w/four images goes here</a:t>
            </a:r>
          </a:p>
        </p:txBody>
      </p:sp>
      <p:sp>
        <p:nvSpPr>
          <p:cNvPr id="8" name="Picture Placeholder 6">
            <a:extLst>
              <a:ext uri="{FF2B5EF4-FFF2-40B4-BE49-F238E27FC236}">
                <a16:creationId xmlns:a16="http://schemas.microsoft.com/office/drawing/2014/main" id="{5309662B-7670-2F41-80D3-DC780EF057BA}"/>
              </a:ext>
            </a:extLst>
          </p:cNvPr>
          <p:cNvSpPr>
            <a:spLocks noGrp="1"/>
          </p:cNvSpPr>
          <p:nvPr>
            <p:ph type="pic" sz="quarter" idx="13"/>
          </p:nvPr>
        </p:nvSpPr>
        <p:spPr>
          <a:xfrm>
            <a:off x="4572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9" name="Picture Placeholder 6">
            <a:extLst>
              <a:ext uri="{FF2B5EF4-FFF2-40B4-BE49-F238E27FC236}">
                <a16:creationId xmlns:a16="http://schemas.microsoft.com/office/drawing/2014/main" id="{D40CE9D7-DF48-4C46-8449-8A880C1CD6B4}"/>
              </a:ext>
            </a:extLst>
          </p:cNvPr>
          <p:cNvSpPr>
            <a:spLocks noGrp="1"/>
          </p:cNvSpPr>
          <p:nvPr>
            <p:ph type="pic" sz="quarter" idx="14"/>
          </p:nvPr>
        </p:nvSpPr>
        <p:spPr>
          <a:xfrm>
            <a:off x="6858000" y="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0" name="Picture Placeholder 6">
            <a:extLst>
              <a:ext uri="{FF2B5EF4-FFF2-40B4-BE49-F238E27FC236}">
                <a16:creationId xmlns:a16="http://schemas.microsoft.com/office/drawing/2014/main" id="{D044823D-5595-7C4A-9250-B45888C22A7B}"/>
              </a:ext>
            </a:extLst>
          </p:cNvPr>
          <p:cNvSpPr>
            <a:spLocks noGrp="1"/>
          </p:cNvSpPr>
          <p:nvPr>
            <p:ph type="pic" sz="quarter" idx="15"/>
          </p:nvPr>
        </p:nvSpPr>
        <p:spPr>
          <a:xfrm>
            <a:off x="6858000" y="2286000"/>
            <a:ext cx="2286000" cy="2286000"/>
          </a:xfrm>
          <a:solidFill>
            <a:srgbClr val="D2DDE9"/>
          </a:solidFill>
          <a:ln>
            <a:noFill/>
          </a:ln>
        </p:spPr>
        <p:txBody>
          <a:bodyPr wrap="none" lIns="0" tIns="0" anchor="t" anchorCtr="1">
            <a:normAutofit/>
          </a:bodyPr>
          <a:lstStyle>
            <a:lvl1pPr marL="0" indent="0" algn="ctr">
              <a:buNone/>
              <a:defRPr sz="1200">
                <a:solidFill>
                  <a:srgbClr val="898989"/>
                </a:solidFill>
              </a:defRPr>
            </a:lvl1pPr>
          </a:lstStyle>
          <a:p>
            <a:r>
              <a:rPr lang="en-US" dirty="0"/>
              <a:t>Click icon to add picture</a:t>
            </a:r>
          </a:p>
        </p:txBody>
      </p:sp>
      <p:sp>
        <p:nvSpPr>
          <p:cNvPr id="11" name="Text Placeholder 4">
            <a:extLst>
              <a:ext uri="{FF2B5EF4-FFF2-40B4-BE49-F238E27FC236}">
                <a16:creationId xmlns:a16="http://schemas.microsoft.com/office/drawing/2014/main" id="{B4009AC1-1D31-894D-98BC-57F3AE7A7BDA}"/>
              </a:ext>
            </a:extLst>
          </p:cNvPr>
          <p:cNvSpPr>
            <a:spLocks noGrp="1"/>
          </p:cNvSpPr>
          <p:nvPr>
            <p:ph type="body" sz="quarter" idx="16" hasCustomPrompt="1"/>
          </p:nvPr>
        </p:nvSpPr>
        <p:spPr>
          <a:xfrm>
            <a:off x="548640" y="2194560"/>
            <a:ext cx="3200400" cy="1077218"/>
          </a:xfrm>
        </p:spPr>
        <p:txBody>
          <a:bodyPr tIns="0">
            <a:spAutoFit/>
          </a:bodyPr>
          <a:lstStyle>
            <a:lvl1pPr>
              <a:defRPr sz="1400"/>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a:t>
            </a:r>
          </a:p>
        </p:txBody>
      </p:sp>
    </p:spTree>
    <p:extLst>
      <p:ext uri="{BB962C8B-B14F-4D97-AF65-F5344CB8AC3E}">
        <p14:creationId xmlns:p14="http://schemas.microsoft.com/office/powerpoint/2010/main" val="3794854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ideo, full screen">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36B699FD-DF0D-F345-85B7-8D5E93264139}" type="datetime4">
              <a:rPr lang="en-US" smtClean="0"/>
              <a:t>June 27, 2023</a:t>
            </a:fld>
            <a:endParaRPr lang="en-US"/>
          </a:p>
        </p:txBody>
      </p:sp>
      <p:sp>
        <p:nvSpPr>
          <p:cNvPr id="5" name="Media Placeholder 4">
            <a:extLst>
              <a:ext uri="{FF2B5EF4-FFF2-40B4-BE49-F238E27FC236}">
                <a16:creationId xmlns:a16="http://schemas.microsoft.com/office/drawing/2014/main" id="{4D4587A5-0103-8944-8C69-9CB5A6AA09C8}"/>
              </a:ext>
            </a:extLst>
          </p:cNvPr>
          <p:cNvSpPr>
            <a:spLocks noGrp="1"/>
          </p:cNvSpPr>
          <p:nvPr>
            <p:ph type="media" sz="quarter" idx="12"/>
          </p:nvPr>
        </p:nvSpPr>
        <p:spPr>
          <a:xfrm>
            <a:off x="0" y="0"/>
            <a:ext cx="9144000" cy="5148263"/>
          </a:xfrm>
          <a:solidFill>
            <a:srgbClr val="D2DDE9"/>
          </a:solidFill>
        </p:spPr>
        <p:txBody>
          <a:bodyPr lIns="0" tIns="274320" anchor="t" anchorCtr="1">
            <a:normAutofit/>
          </a:bodyPr>
          <a:lstStyle>
            <a:lvl1pPr marL="0" indent="0">
              <a:buNone/>
              <a:defRPr sz="1200">
                <a:solidFill>
                  <a:srgbClr val="898989"/>
                </a:solidFill>
              </a:defRPr>
            </a:lvl1pPr>
          </a:lstStyle>
          <a:p>
            <a:r>
              <a:rPr lang="en-US" dirty="0"/>
              <a:t>Click icon to add media</a:t>
            </a:r>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Tree>
    <p:extLst>
      <p:ext uri="{BB962C8B-B14F-4D97-AF65-F5344CB8AC3E}">
        <p14:creationId xmlns:p14="http://schemas.microsoft.com/office/powerpoint/2010/main" val="219352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divider">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122FA0-86C4-384C-B548-6D9928BC3E47}"/>
              </a:ext>
            </a:extLst>
          </p:cNvPr>
          <p:cNvSpPr/>
          <p:nvPr/>
        </p:nvSpPr>
        <p:spPr>
          <a:xfrm>
            <a:off x="0" y="0"/>
            <a:ext cx="9144000" cy="4572000"/>
          </a:xfrm>
          <a:prstGeom prst="rect">
            <a:avLst/>
          </a:prstGeom>
          <a:gradFill>
            <a:gsLst>
              <a:gs pos="0">
                <a:srgbClr val="005587"/>
              </a:gs>
              <a:gs pos="88000">
                <a:srgbClr val="2774AE"/>
              </a:gs>
              <a:gs pos="100000">
                <a:srgbClr val="5295C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2" name="Title 1"/>
          <p:cNvSpPr>
            <a:spLocks noGrp="1"/>
          </p:cNvSpPr>
          <p:nvPr>
            <p:ph type="ctrTitle" hasCustomPrompt="1"/>
          </p:nvPr>
        </p:nvSpPr>
        <p:spPr>
          <a:xfrm>
            <a:off x="640079" y="2086031"/>
            <a:ext cx="7223760" cy="548640"/>
          </a:xfrm>
        </p:spPr>
        <p:txBody>
          <a:bodyPr wrap="square" lIns="0" tIns="0" bIns="0" anchor="t" anchorCtr="0">
            <a:spAutoFit/>
          </a:bodyPr>
          <a:lstStyle>
            <a:lvl1pPr algn="l">
              <a:defRPr sz="4000" b="1" i="0">
                <a:solidFill>
                  <a:schemeClr val="bg1"/>
                </a:solidFill>
              </a:defRPr>
            </a:lvl1pPr>
          </a:lstStyle>
          <a:p>
            <a:r>
              <a:rPr lang="en-US" dirty="0"/>
              <a:t>Section Divider</a:t>
            </a:r>
          </a:p>
        </p:txBody>
      </p:sp>
      <p:pic>
        <p:nvPicPr>
          <p:cNvPr id="12" name="Graphic 11">
            <a:extLst>
              <a:ext uri="{FF2B5EF4-FFF2-40B4-BE49-F238E27FC236}">
                <a16:creationId xmlns:a16="http://schemas.microsoft.com/office/drawing/2014/main" id="{18F0C7FD-6DBB-934B-8AA0-9604C63E40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pic>
        <p:nvPicPr>
          <p:cNvPr id="8" name="Graphic 7">
            <a:extLst>
              <a:ext uri="{FF2B5EF4-FFF2-40B4-BE49-F238E27FC236}">
                <a16:creationId xmlns:a16="http://schemas.microsoft.com/office/drawing/2014/main" id="{E475807C-5862-DC4B-811D-8ABD15B2F9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40080" y="1828800"/>
            <a:ext cx="507248" cy="144928"/>
          </a:xfrm>
          <a:prstGeom prst="rect">
            <a:avLst/>
          </a:prstGeom>
        </p:spPr>
      </p:pic>
      <p:sp>
        <p:nvSpPr>
          <p:cNvPr id="9" name="Date Placeholder 3">
            <a:extLst>
              <a:ext uri="{FF2B5EF4-FFF2-40B4-BE49-F238E27FC236}">
                <a16:creationId xmlns:a16="http://schemas.microsoft.com/office/drawing/2014/main" id="{1CA9EA19-A7C1-FB4E-88DE-9B1C39330C0C}"/>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A05E5ECB-4167-2B4A-8CC2-3B8A74FF75C7}" type="datetime4">
              <a:rPr lang="en-US" smtClean="0"/>
              <a:t>June 27, 2023</a:t>
            </a:fld>
            <a:endParaRPr lang="en-US" dirty="0"/>
          </a:p>
        </p:txBody>
      </p:sp>
      <p:sp>
        <p:nvSpPr>
          <p:cNvPr id="11" name="Slide Number Placeholder 5">
            <a:extLst>
              <a:ext uri="{FF2B5EF4-FFF2-40B4-BE49-F238E27FC236}">
                <a16:creationId xmlns:a16="http://schemas.microsoft.com/office/drawing/2014/main" id="{FF7347BB-A599-8644-ACCA-8DFD46971AD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Tree>
    <p:extLst>
      <p:ext uri="{BB962C8B-B14F-4D97-AF65-F5344CB8AC3E}">
        <p14:creationId xmlns:p14="http://schemas.microsoft.com/office/powerpoint/2010/main" val="311580539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5" name="Title 4">
            <a:extLst>
              <a:ext uri="{FF2B5EF4-FFF2-40B4-BE49-F238E27FC236}">
                <a16:creationId xmlns:a16="http://schemas.microsoft.com/office/drawing/2014/main" id="{BFFF5B99-4483-7844-825B-674CD4A40F0F}"/>
              </a:ext>
            </a:extLst>
          </p:cNvPr>
          <p:cNvSpPr>
            <a:spLocks noGrp="1"/>
          </p:cNvSpPr>
          <p:nvPr>
            <p:ph type="title" hasCustomPrompt="1"/>
          </p:nvPr>
        </p:nvSpPr>
        <p:spPr>
          <a:xfrm>
            <a:off x="550920" y="731519"/>
            <a:ext cx="7315200" cy="463973"/>
          </a:xfrm>
        </p:spPr>
        <p:txBody>
          <a:bodyPr rIns="91440"/>
          <a:lstStyle/>
          <a:p>
            <a:r>
              <a:rPr lang="en-US" dirty="0"/>
              <a:t>Preferred header w/copy</a:t>
            </a:r>
          </a:p>
        </p:txBody>
      </p:sp>
      <p:sp>
        <p:nvSpPr>
          <p:cNvPr id="7" name="Date Placeholder 3">
            <a:extLst>
              <a:ext uri="{FF2B5EF4-FFF2-40B4-BE49-F238E27FC236}">
                <a16:creationId xmlns:a16="http://schemas.microsoft.com/office/drawing/2014/main" id="{9B2D8B90-BE9B-5843-B008-CBCB235CA4A3}"/>
              </a:ext>
            </a:extLst>
          </p:cNvPr>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F906A3A6-72CA-5C49-8AA7-F23319A56E16}" type="datetime4">
              <a:rPr lang="en-US" smtClean="0"/>
              <a:t>June 27, 2023</a:t>
            </a:fld>
            <a:endParaRPr lang="en-US" dirty="0"/>
          </a:p>
        </p:txBody>
      </p:sp>
      <p:sp>
        <p:nvSpPr>
          <p:cNvPr id="8" name="Slide Number Placeholder 5">
            <a:extLst>
              <a:ext uri="{FF2B5EF4-FFF2-40B4-BE49-F238E27FC236}">
                <a16:creationId xmlns:a16="http://schemas.microsoft.com/office/drawing/2014/main" id="{8878FDE4-59D5-A74C-9DA6-FAE5AA21D57E}"/>
              </a:ext>
            </a:extLst>
          </p:cNvPr>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6" name="Text Placeholder 5">
            <a:extLst>
              <a:ext uri="{FF2B5EF4-FFF2-40B4-BE49-F238E27FC236}">
                <a16:creationId xmlns:a16="http://schemas.microsoft.com/office/drawing/2014/main" id="{A420F5BA-667E-9B47-A37D-9263A12DA1DF}"/>
              </a:ext>
            </a:extLst>
          </p:cNvPr>
          <p:cNvSpPr>
            <a:spLocks noGrp="1"/>
          </p:cNvSpPr>
          <p:nvPr>
            <p:ph type="body" sz="quarter" idx="13" hasCustomPrompt="1"/>
          </p:nvPr>
        </p:nvSpPr>
        <p:spPr>
          <a:xfrm>
            <a:off x="548323" y="2011680"/>
            <a:ext cx="7315200" cy="582788"/>
          </a:xfrm>
        </p:spPr>
        <p:txBody>
          <a:bodyPr lIns="457200"/>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9" name="TextBox 8">
            <a:extLst>
              <a:ext uri="{FF2B5EF4-FFF2-40B4-BE49-F238E27FC236}">
                <a16:creationId xmlns:a16="http://schemas.microsoft.com/office/drawing/2014/main" id="{1118909B-8708-D647-8E99-60B2C9AC1454}"/>
              </a:ext>
            </a:extLst>
          </p:cNvPr>
          <p:cNvSpPr txBox="1"/>
          <p:nvPr userDrawn="1"/>
        </p:nvSpPr>
        <p:spPr>
          <a:xfrm>
            <a:off x="1638886" y="4895557"/>
            <a:ext cx="184731" cy="30008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73511158"/>
      </p:ext>
    </p:extLst>
  </p:cSld>
  <p:clrMapOvr>
    <a:masterClrMapping/>
  </p:clrMapOvr>
  <p:extLst>
    <p:ext uri="{DCECCB84-F9BA-43D5-87BE-67443E8EF086}">
      <p15:sldGuideLst xmlns:p15="http://schemas.microsoft.com/office/powerpoint/2012/main">
        <p15:guide id="1" pos="508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ondary Header w/copy">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7314883" cy="194990"/>
          </a:xfrm>
        </p:spPr>
        <p:txBody>
          <a:bodyPr lIns="457200" tIns="0" anchor="t" anchorCtr="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IF NEEDED</a:t>
            </a:r>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3BEDF7F4-5A61-894C-B54D-49FF23948D07}" type="datetime4">
              <a:rPr lang="en-US" smtClean="0"/>
              <a:t>June 27,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D63CAA0F-ED58-224B-A38C-B7185D4A86DC}"/>
              </a:ext>
            </a:extLst>
          </p:cNvPr>
          <p:cNvSpPr>
            <a:spLocks noGrp="1"/>
          </p:cNvSpPr>
          <p:nvPr>
            <p:ph type="title" hasCustomPrompt="1"/>
          </p:nvPr>
        </p:nvSpPr>
        <p:spPr>
          <a:xfrm>
            <a:off x="548640" y="822960"/>
            <a:ext cx="7315200" cy="365760"/>
          </a:xfrm>
        </p:spPr>
        <p:txBody>
          <a:bodyPr rIns="91440"/>
          <a:lstStyle>
            <a:lvl1pPr>
              <a:defRPr sz="2200">
                <a:solidFill>
                  <a:schemeClr val="bg1"/>
                </a:solidFill>
              </a:defRPr>
            </a:lvl1pPr>
          </a:lstStyle>
          <a:p>
            <a:r>
              <a:rPr lang="en-US" dirty="0"/>
              <a:t>Secondary Header w/copy</a:t>
            </a:r>
          </a:p>
        </p:txBody>
      </p:sp>
      <p:sp>
        <p:nvSpPr>
          <p:cNvPr id="8" name="Text Placeholder 5">
            <a:extLst>
              <a:ext uri="{FF2B5EF4-FFF2-40B4-BE49-F238E27FC236}">
                <a16:creationId xmlns:a16="http://schemas.microsoft.com/office/drawing/2014/main" id="{1BFD5973-E0B4-874F-87AB-BE09B5209393}"/>
              </a:ext>
            </a:extLst>
          </p:cNvPr>
          <p:cNvSpPr>
            <a:spLocks noGrp="1"/>
          </p:cNvSpPr>
          <p:nvPr>
            <p:ph type="body" sz="quarter" idx="13" hasCustomPrompt="1"/>
          </p:nvPr>
        </p:nvSpPr>
        <p:spPr>
          <a:xfrm>
            <a:off x="548323" y="2011680"/>
            <a:ext cx="7315200" cy="582788"/>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1673244717"/>
      </p:ext>
    </p:extLst>
  </p:cSld>
  <p:clrMapOvr>
    <a:masterClrMapping/>
  </p:clrMapOvr>
  <p:extLst>
    <p:ext uri="{DCECCB84-F9BA-43D5-87BE-67443E8EF086}">
      <p15:sldGuideLst xmlns:p15="http://schemas.microsoft.com/office/powerpoint/2012/main">
        <p15:guide id="1" pos="508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w/bullet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BA44B934-4787-CE42-9206-F1BF26B71361}" type="datetime4">
              <a:rPr lang="en-US" smtClean="0"/>
              <a:t>June 27,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BF8E7314-2ACD-9B4E-A929-90FAA35788D9}"/>
              </a:ext>
            </a:extLst>
          </p:cNvPr>
          <p:cNvSpPr>
            <a:spLocks noGrp="1"/>
          </p:cNvSpPr>
          <p:nvPr>
            <p:ph type="title" hasCustomPrompt="1"/>
          </p:nvPr>
        </p:nvSpPr>
        <p:spPr>
          <a:xfrm>
            <a:off x="550920" y="731520"/>
            <a:ext cx="7315200" cy="457200"/>
          </a:xfrm>
        </p:spPr>
        <p:txBody>
          <a:bodyPr rIns="91440"/>
          <a:lstStyle/>
          <a:p>
            <a:r>
              <a:rPr lang="en-US" dirty="0"/>
              <a:t>Header w/bullets</a:t>
            </a:r>
          </a:p>
        </p:txBody>
      </p:sp>
      <p:sp>
        <p:nvSpPr>
          <p:cNvPr id="3" name="Text Placeholder 2">
            <a:extLst>
              <a:ext uri="{FF2B5EF4-FFF2-40B4-BE49-F238E27FC236}">
                <a16:creationId xmlns:a16="http://schemas.microsoft.com/office/drawing/2014/main" id="{F63343D6-72EB-A54A-B1DB-4763B5EB30EE}"/>
              </a:ext>
            </a:extLst>
          </p:cNvPr>
          <p:cNvSpPr>
            <a:spLocks noGrp="1"/>
          </p:cNvSpPr>
          <p:nvPr>
            <p:ph type="body" sz="quarter" idx="12" hasCustomPrompt="1"/>
          </p:nvPr>
        </p:nvSpPr>
        <p:spPr>
          <a:xfrm>
            <a:off x="640080" y="1737360"/>
            <a:ext cx="7202488" cy="388889"/>
          </a:xfrm>
        </p:spPr>
        <p:txBody>
          <a:bodyPr/>
          <a:lstStyle>
            <a:lvl1pPr marL="173736" indent="-173736">
              <a:buFont typeface="Arial" panose="020B0604020202020204" pitchFamily="34" charset="0"/>
              <a:buChar char="•"/>
              <a:defRPr/>
            </a:lvl1pPr>
            <a:lvl2pPr marL="560070" indent="-285750">
              <a:buFont typeface="Arial" panose="020B0604020202020204" pitchFamily="34" charset="0"/>
              <a:buChar char="•"/>
              <a:defRPr/>
            </a:lvl2pPr>
            <a:lvl3pPr marL="834390" indent="-285750">
              <a:buFont typeface="Arial" panose="020B0604020202020204" pitchFamily="34" charset="0"/>
              <a:buChar char="•"/>
              <a:defRPr/>
            </a:lvl3pPr>
            <a:lvl4pPr marL="1108710" indent="-285750">
              <a:buFont typeface="Arial" panose="020B0604020202020204" pitchFamily="34" charset="0"/>
              <a:buChar char="•"/>
              <a:defRPr/>
            </a:lvl4pPr>
            <a:lvl5pPr marL="1383030" indent="-285750">
              <a:buFont typeface="Arial" panose="020B0604020202020204" pitchFamily="34" charset="0"/>
              <a:buChar char="•"/>
              <a:defRPr/>
            </a:lvl5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88974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w/two columns">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54864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a:t>
            </a:r>
            <a:r>
              <a:rPr lang="en-US" dirty="0" err="1"/>
              <a:t>ONe</a:t>
            </a:r>
            <a:endParaRPr lang="en-US" dirty="0"/>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7A3B2589-806E-7749-B653-04DB5D84CB19}" type="datetime4">
              <a:rPr lang="en-US" smtClean="0"/>
              <a:t>June 27, 2023</a:t>
            </a:fld>
            <a:endParaRPr lang="en-US" dirty="0"/>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7" name="Text Placeholder 15">
            <a:extLst>
              <a:ext uri="{FF2B5EF4-FFF2-40B4-BE49-F238E27FC236}">
                <a16:creationId xmlns:a16="http://schemas.microsoft.com/office/drawing/2014/main" id="{F830867C-9860-A540-B2F8-B4F1E5421A7C}"/>
              </a:ext>
            </a:extLst>
          </p:cNvPr>
          <p:cNvSpPr>
            <a:spLocks noGrp="1"/>
          </p:cNvSpPr>
          <p:nvPr>
            <p:ph type="body" sz="quarter" idx="13" hasCustomPrompt="1"/>
          </p:nvPr>
        </p:nvSpPr>
        <p:spPr>
          <a:xfrm>
            <a:off x="4297680" y="1737360"/>
            <a:ext cx="3566160" cy="194990"/>
          </a:xfrm>
        </p:spPr>
        <p:txBody>
          <a:bodyPr lIns="457200" tIns="0">
            <a:spAutoFit/>
          </a:bodyPr>
          <a:lstStyle>
            <a:lvl1pPr marL="0" indent="0">
              <a:buNone/>
              <a:defRPr b="1" cap="all"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SUBHEAD Column Two</a:t>
            </a:r>
          </a:p>
        </p:txBody>
      </p:sp>
      <p:sp>
        <p:nvSpPr>
          <p:cNvPr id="4" name="Title 3">
            <a:extLst>
              <a:ext uri="{FF2B5EF4-FFF2-40B4-BE49-F238E27FC236}">
                <a16:creationId xmlns:a16="http://schemas.microsoft.com/office/drawing/2014/main" id="{45C5E1AE-0792-394B-9E7A-879951F706B3}"/>
              </a:ext>
            </a:extLst>
          </p:cNvPr>
          <p:cNvSpPr>
            <a:spLocks noGrp="1"/>
          </p:cNvSpPr>
          <p:nvPr>
            <p:ph type="title" hasCustomPrompt="1"/>
          </p:nvPr>
        </p:nvSpPr>
        <p:spPr>
          <a:xfrm>
            <a:off x="550920" y="731519"/>
            <a:ext cx="7315200" cy="463973"/>
          </a:xfrm>
        </p:spPr>
        <p:txBody>
          <a:bodyPr rIns="91440"/>
          <a:lstStyle/>
          <a:p>
            <a:r>
              <a:rPr lang="en-US" dirty="0"/>
              <a:t>Header w/two columns</a:t>
            </a:r>
          </a:p>
        </p:txBody>
      </p:sp>
      <p:sp>
        <p:nvSpPr>
          <p:cNvPr id="9" name="Text Placeholder 5">
            <a:extLst>
              <a:ext uri="{FF2B5EF4-FFF2-40B4-BE49-F238E27FC236}">
                <a16:creationId xmlns:a16="http://schemas.microsoft.com/office/drawing/2014/main" id="{B157FE83-27AE-694E-BF40-F95F8F859A27}"/>
              </a:ext>
            </a:extLst>
          </p:cNvPr>
          <p:cNvSpPr>
            <a:spLocks noGrp="1"/>
          </p:cNvSpPr>
          <p:nvPr>
            <p:ph type="body" sz="quarter" idx="15" hasCustomPrompt="1"/>
          </p:nvPr>
        </p:nvSpPr>
        <p:spPr>
          <a:xfrm>
            <a:off x="548323"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
        <p:nvSpPr>
          <p:cNvPr id="10" name="Text Placeholder 5">
            <a:extLst>
              <a:ext uri="{FF2B5EF4-FFF2-40B4-BE49-F238E27FC236}">
                <a16:creationId xmlns:a16="http://schemas.microsoft.com/office/drawing/2014/main" id="{068A866F-2F9E-6E49-97F6-DCF922A47819}"/>
              </a:ext>
            </a:extLst>
          </p:cNvPr>
          <p:cNvSpPr>
            <a:spLocks noGrp="1"/>
          </p:cNvSpPr>
          <p:nvPr>
            <p:ph type="body" sz="quarter" idx="16" hasCustomPrompt="1"/>
          </p:nvPr>
        </p:nvSpPr>
        <p:spPr>
          <a:xfrm>
            <a:off x="4297680" y="2011680"/>
            <a:ext cx="3566477" cy="1164486"/>
          </a:xfrm>
        </p:spPr>
        <p:txBody>
          <a:bodyPr>
            <a:spAutoFit/>
          </a:bodyPr>
          <a:lstStyle>
            <a:lvl1pPr>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ead</a:t>
            </a:r>
            <a:r>
              <a:rPr lang="en-US" dirty="0"/>
              <a:t>.</a:t>
            </a:r>
          </a:p>
        </p:txBody>
      </p:sp>
    </p:spTree>
    <p:extLst>
      <p:ext uri="{BB962C8B-B14F-4D97-AF65-F5344CB8AC3E}">
        <p14:creationId xmlns:p14="http://schemas.microsoft.com/office/powerpoint/2010/main" val="394216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w/two bullet columns">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5B2BD842-1006-DC4F-9B1C-567C531DB699}" type="datetime4">
              <a:rPr lang="en-US" smtClean="0"/>
              <a:t>June 27,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Title 3">
            <a:extLst>
              <a:ext uri="{FF2B5EF4-FFF2-40B4-BE49-F238E27FC236}">
                <a16:creationId xmlns:a16="http://schemas.microsoft.com/office/drawing/2014/main" id="{09448418-010D-4149-9BD8-03FCC37B04D4}"/>
              </a:ext>
            </a:extLst>
          </p:cNvPr>
          <p:cNvSpPr>
            <a:spLocks noGrp="1"/>
          </p:cNvSpPr>
          <p:nvPr>
            <p:ph type="title" hasCustomPrompt="1"/>
          </p:nvPr>
        </p:nvSpPr>
        <p:spPr>
          <a:xfrm>
            <a:off x="550920" y="731519"/>
            <a:ext cx="7315200" cy="463973"/>
          </a:xfrm>
        </p:spPr>
        <p:txBody>
          <a:bodyPr rIns="91440"/>
          <a:lstStyle/>
          <a:p>
            <a:r>
              <a:rPr lang="en-US" dirty="0"/>
              <a:t>Header w/two bullet columns</a:t>
            </a:r>
          </a:p>
        </p:txBody>
      </p:sp>
      <p:sp>
        <p:nvSpPr>
          <p:cNvPr id="7" name="Text Placeholder 5">
            <a:extLst>
              <a:ext uri="{FF2B5EF4-FFF2-40B4-BE49-F238E27FC236}">
                <a16:creationId xmlns:a16="http://schemas.microsoft.com/office/drawing/2014/main" id="{B2749595-5358-704F-8A11-E84BA8A00E00}"/>
              </a:ext>
            </a:extLst>
          </p:cNvPr>
          <p:cNvSpPr>
            <a:spLocks noGrp="1"/>
          </p:cNvSpPr>
          <p:nvPr>
            <p:ph type="body" sz="quarter" idx="15" hasCustomPrompt="1"/>
          </p:nvPr>
        </p:nvSpPr>
        <p:spPr>
          <a:xfrm>
            <a:off x="548323"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
        <p:nvSpPr>
          <p:cNvPr id="10" name="Text Placeholder 5">
            <a:extLst>
              <a:ext uri="{FF2B5EF4-FFF2-40B4-BE49-F238E27FC236}">
                <a16:creationId xmlns:a16="http://schemas.microsoft.com/office/drawing/2014/main" id="{9A6BFEB6-DDCD-8A4B-8A98-BBF73B947152}"/>
              </a:ext>
            </a:extLst>
          </p:cNvPr>
          <p:cNvSpPr>
            <a:spLocks noGrp="1"/>
          </p:cNvSpPr>
          <p:nvPr>
            <p:ph type="body" sz="quarter" idx="16" hasCustomPrompt="1"/>
          </p:nvPr>
        </p:nvSpPr>
        <p:spPr>
          <a:xfrm>
            <a:off x="4297680" y="1737360"/>
            <a:ext cx="3566477" cy="582788"/>
          </a:xfrm>
        </p:spPr>
        <p:txBody>
          <a:bodyPr>
            <a:spAutoFit/>
          </a:bodyPr>
          <a:lstStyle>
            <a:lvl1pPr marL="173736" indent="-173736">
              <a:buFont typeface="Arial" panose="020B0604020202020204" pitchFamily="34" charset="0"/>
              <a:buChar char="•"/>
              <a:defRPr/>
            </a:lvl1pPr>
          </a:lstStyle>
          <a:p>
            <a:pPr lvl="0"/>
            <a:r>
              <a:rPr lang="en-US" dirty="0"/>
              <a:t>Most bulleted slides should have no more than 5 bullets with only about 5-6 words per bullet</a:t>
            </a:r>
          </a:p>
        </p:txBody>
      </p:sp>
    </p:spTree>
    <p:extLst>
      <p:ext uri="{BB962C8B-B14F-4D97-AF65-F5344CB8AC3E}">
        <p14:creationId xmlns:p14="http://schemas.microsoft.com/office/powerpoint/2010/main" val="2951882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eader w/number callouts">
    <p:spTree>
      <p:nvGrpSpPr>
        <p:cNvPr id="1" name=""/>
        <p:cNvGrpSpPr/>
        <p:nvPr/>
      </p:nvGrpSpPr>
      <p:grpSpPr>
        <a:xfrm>
          <a:off x="0" y="0"/>
          <a:ext cx="0" cy="0"/>
          <a:chOff x="0" y="0"/>
          <a:chExt cx="0" cy="0"/>
        </a:xfrm>
      </p:grpSpPr>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21FD4D63-7BFF-9C42-B2A8-E56C332C2C41}" type="datetime4">
              <a:rPr lang="en-US" smtClean="0"/>
              <a:t>June 27, 2023</a:t>
            </a:fld>
            <a:endParaRPr lang="en-US"/>
          </a:p>
        </p:txBody>
      </p:sp>
      <p:sp>
        <p:nvSpPr>
          <p:cNvPr id="20" name="Label Placeholder 15">
            <a:extLst>
              <a:ext uri="{FF2B5EF4-FFF2-40B4-BE49-F238E27FC236}">
                <a16:creationId xmlns:a16="http://schemas.microsoft.com/office/drawing/2014/main" id="{393FEC69-576E-5A41-A66C-343864F51003}"/>
              </a:ext>
            </a:extLst>
          </p:cNvPr>
          <p:cNvSpPr>
            <a:spLocks noGrp="1"/>
          </p:cNvSpPr>
          <p:nvPr>
            <p:ph type="body" sz="quarter" idx="17" hasCustomPrompt="1"/>
          </p:nvPr>
        </p:nvSpPr>
        <p:spPr>
          <a:xfrm>
            <a:off x="1977468"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6" name="Data Placeholder 15">
            <a:extLst>
              <a:ext uri="{FF2B5EF4-FFF2-40B4-BE49-F238E27FC236}">
                <a16:creationId xmlns:a16="http://schemas.microsoft.com/office/drawing/2014/main" id="{096DF2BE-5EBE-5B40-92D3-2880086C2AD6}"/>
              </a:ext>
            </a:extLst>
          </p:cNvPr>
          <p:cNvSpPr>
            <a:spLocks noGrp="1"/>
          </p:cNvSpPr>
          <p:nvPr>
            <p:ph type="body" sz="quarter" idx="12" hasCustomPrompt="1"/>
          </p:nvPr>
        </p:nvSpPr>
        <p:spPr>
          <a:xfrm>
            <a:off x="2725025" y="1360009"/>
            <a:ext cx="876202" cy="1738938"/>
          </a:xfrm>
        </p:spPr>
        <p:txBody>
          <a:bodyPr wrap="none" lIns="0" anchor="b" anchorCtr="0">
            <a:spAutoFit/>
          </a:bodyPr>
          <a:lstStyle>
            <a:lvl1pPr marL="0" indent="0" algn="l">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1</a:t>
            </a:r>
          </a:p>
        </p:txBody>
      </p:sp>
      <p:sp>
        <p:nvSpPr>
          <p:cNvPr id="19" name="# symbol Placeholder 15">
            <a:extLst>
              <a:ext uri="{FF2B5EF4-FFF2-40B4-BE49-F238E27FC236}">
                <a16:creationId xmlns:a16="http://schemas.microsoft.com/office/drawing/2014/main" id="{75006981-AE6F-ED48-9FDA-C84F313AB315}"/>
              </a:ext>
            </a:extLst>
          </p:cNvPr>
          <p:cNvSpPr>
            <a:spLocks noGrp="1"/>
          </p:cNvSpPr>
          <p:nvPr>
            <p:ph type="body" sz="quarter" idx="16" hasCustomPrompt="1"/>
          </p:nvPr>
        </p:nvSpPr>
        <p:spPr>
          <a:xfrm>
            <a:off x="2173955" y="1944785"/>
            <a:ext cx="520334" cy="1154162"/>
          </a:xfrm>
        </p:spPr>
        <p:txBody>
          <a:bodyPr wrap="none" lIns="0" bIns="182880" anchor="b" anchorCtr="0">
            <a:spAutoFit/>
          </a:bodyPr>
          <a:lstStyle>
            <a:lvl1pPr marL="0" indent="0" algn="r">
              <a:buNone/>
              <a:defRPr sz="6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a:t>
            </a:r>
          </a:p>
        </p:txBody>
      </p:sp>
      <p:sp>
        <p:nvSpPr>
          <p:cNvPr id="21" name="Label Placeholder 15">
            <a:extLst>
              <a:ext uri="{FF2B5EF4-FFF2-40B4-BE49-F238E27FC236}">
                <a16:creationId xmlns:a16="http://schemas.microsoft.com/office/drawing/2014/main" id="{281D7D63-1772-2548-8E9D-38CC73E7E410}"/>
              </a:ext>
            </a:extLst>
          </p:cNvPr>
          <p:cNvSpPr>
            <a:spLocks noGrp="1"/>
          </p:cNvSpPr>
          <p:nvPr>
            <p:ph type="body" sz="quarter" idx="18" hasCustomPrompt="1"/>
          </p:nvPr>
        </p:nvSpPr>
        <p:spPr>
          <a:xfrm>
            <a:off x="6019269" y="3140309"/>
            <a:ext cx="1818445" cy="222818"/>
          </a:xfrm>
        </p:spPr>
        <p:txBody>
          <a:bodyPr wrap="square" lIns="0" tIns="0" rIns="0" bIns="0" anchor="t" anchorCtr="0">
            <a:spAutoFit/>
          </a:bodyPr>
          <a:lstStyle>
            <a:lvl1pPr marL="0" indent="0" algn="ctr">
              <a:buNone/>
              <a:defRPr sz="16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Label goes here</a:t>
            </a:r>
          </a:p>
        </p:txBody>
      </p:sp>
      <p:sp>
        <p:nvSpPr>
          <p:cNvPr id="14" name="Data Placeholder 15">
            <a:extLst>
              <a:ext uri="{FF2B5EF4-FFF2-40B4-BE49-F238E27FC236}">
                <a16:creationId xmlns:a16="http://schemas.microsoft.com/office/drawing/2014/main" id="{0D991CE4-8961-6642-9F1F-CD254B61DBC1}"/>
              </a:ext>
            </a:extLst>
          </p:cNvPr>
          <p:cNvSpPr>
            <a:spLocks noGrp="1"/>
          </p:cNvSpPr>
          <p:nvPr>
            <p:ph type="body" sz="quarter" idx="14" hasCustomPrompt="1"/>
          </p:nvPr>
        </p:nvSpPr>
        <p:spPr>
          <a:xfrm>
            <a:off x="6117727" y="1566989"/>
            <a:ext cx="1567737" cy="1531958"/>
          </a:xfrm>
        </p:spPr>
        <p:txBody>
          <a:bodyPr wrap="none" lIns="0" anchor="b" anchorCtr="0">
            <a:spAutoFit/>
          </a:bodyPr>
          <a:lstStyle>
            <a:lvl1pPr marL="0" indent="0" algn="ctr">
              <a:buNone/>
              <a:defRPr sz="11000" b="0" cap="none" baseline="0"/>
            </a:lvl1pPr>
            <a:lvl2pPr marL="342900" indent="0">
              <a:buNone/>
              <a:defRPr b="1" cap="all" baseline="0"/>
            </a:lvl2pPr>
            <a:lvl3pPr marL="685800" indent="0">
              <a:buNone/>
              <a:defRPr b="1" cap="all" baseline="0"/>
            </a:lvl3pPr>
            <a:lvl4pPr marL="1028700" indent="0">
              <a:buNone/>
              <a:defRPr b="1" cap="all" baseline="0"/>
            </a:lvl4pPr>
            <a:lvl5pPr marL="1371600" indent="0">
              <a:buNone/>
              <a:defRPr b="1" cap="all" baseline="0"/>
            </a:lvl5pPr>
          </a:lstStyle>
          <a:p>
            <a:pPr lvl="0"/>
            <a:r>
              <a:rPr lang="en-US" dirty="0"/>
              <a:t>80</a:t>
            </a:r>
          </a:p>
        </p:txBody>
      </p:sp>
      <p:sp>
        <p:nvSpPr>
          <p:cNvPr id="3" name="Title 2">
            <a:extLst>
              <a:ext uri="{FF2B5EF4-FFF2-40B4-BE49-F238E27FC236}">
                <a16:creationId xmlns:a16="http://schemas.microsoft.com/office/drawing/2014/main" id="{EEB0575D-E074-FF43-A4A8-CF256CB96EB7}"/>
              </a:ext>
            </a:extLst>
          </p:cNvPr>
          <p:cNvSpPr>
            <a:spLocks noGrp="1"/>
          </p:cNvSpPr>
          <p:nvPr>
            <p:ph type="title" hasCustomPrompt="1"/>
          </p:nvPr>
        </p:nvSpPr>
        <p:spPr>
          <a:xfrm>
            <a:off x="550920" y="731518"/>
            <a:ext cx="7315200" cy="510140"/>
          </a:xfrm>
        </p:spPr>
        <p:txBody>
          <a:bodyPr rIns="91440"/>
          <a:lstStyle/>
          <a:p>
            <a:r>
              <a:rPr lang="en-US" dirty="0"/>
              <a:t>Header w/number callouts</a:t>
            </a:r>
          </a:p>
        </p:txBody>
      </p:sp>
    </p:spTree>
    <p:extLst>
      <p:ext uri="{BB962C8B-B14F-4D97-AF65-F5344CB8AC3E}">
        <p14:creationId xmlns:p14="http://schemas.microsoft.com/office/powerpoint/2010/main" val="3550414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w/table">
    <p:spTree>
      <p:nvGrpSpPr>
        <p:cNvPr id="1" name=""/>
        <p:cNvGrpSpPr/>
        <p:nvPr/>
      </p:nvGrpSpPr>
      <p:grpSpPr>
        <a:xfrm>
          <a:off x="0" y="0"/>
          <a:ext cx="0" cy="0"/>
          <a:chOff x="0" y="0"/>
          <a:chExt cx="0" cy="0"/>
        </a:xfrm>
      </p:grpSpPr>
      <p:sp>
        <p:nvSpPr>
          <p:cNvPr id="12" name="Date Placeholder 11">
            <a:extLst>
              <a:ext uri="{FF2B5EF4-FFF2-40B4-BE49-F238E27FC236}">
                <a16:creationId xmlns:a16="http://schemas.microsoft.com/office/drawing/2014/main" id="{A6B72BFA-E13B-4D4C-8F2C-2EDF1AD7E183}"/>
              </a:ext>
            </a:extLst>
          </p:cNvPr>
          <p:cNvSpPr>
            <a:spLocks noGrp="1"/>
          </p:cNvSpPr>
          <p:nvPr>
            <p:ph type="dt" sz="half" idx="10"/>
          </p:nvPr>
        </p:nvSpPr>
        <p:spPr/>
        <p:txBody>
          <a:bodyPr/>
          <a:lstStyle/>
          <a:p>
            <a:fld id="{B067B6A3-1979-D342-8A00-E4ED3903859D}" type="datetime4">
              <a:rPr lang="en-US" smtClean="0"/>
              <a:t>June 27, 2023</a:t>
            </a:fld>
            <a:endParaRPr lang="en-US"/>
          </a:p>
        </p:txBody>
      </p:sp>
      <p:sp>
        <p:nvSpPr>
          <p:cNvPr id="13" name="Slide Number Placeholder 12">
            <a:extLst>
              <a:ext uri="{FF2B5EF4-FFF2-40B4-BE49-F238E27FC236}">
                <a16:creationId xmlns:a16="http://schemas.microsoft.com/office/drawing/2014/main" id="{02EA12AC-0E6B-6E48-8C20-5867763C83C5}"/>
              </a:ext>
            </a:extLst>
          </p:cNvPr>
          <p:cNvSpPr>
            <a:spLocks noGrp="1"/>
          </p:cNvSpPr>
          <p:nvPr>
            <p:ph type="sldNum" sz="quarter" idx="11"/>
          </p:nvPr>
        </p:nvSpPr>
        <p:spPr/>
        <p:txBody>
          <a:bodyPr/>
          <a:lstStyle/>
          <a:p>
            <a:fld id="{8368066F-241F-DA46-A244-6F6C08E1BFA8}" type="slidenum">
              <a:rPr lang="en-US" smtClean="0"/>
              <a:pPr/>
              <a:t>‹#›</a:t>
            </a:fld>
            <a:endParaRPr lang="en-US"/>
          </a:p>
        </p:txBody>
      </p:sp>
      <p:sp>
        <p:nvSpPr>
          <p:cNvPr id="4" name="Rectangle 3">
            <a:extLst>
              <a:ext uri="{FF2B5EF4-FFF2-40B4-BE49-F238E27FC236}">
                <a16:creationId xmlns:a16="http://schemas.microsoft.com/office/drawing/2014/main" id="{C8B25AD7-E7BA-A04B-8087-8B406EFE55BC}"/>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B13B9C0-57DF-AA43-A71D-A22B60BD29B3}"/>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3">
            <a:extLst>
              <a:ext uri="{FF2B5EF4-FFF2-40B4-BE49-F238E27FC236}">
                <a16:creationId xmlns:a16="http://schemas.microsoft.com/office/drawing/2014/main" id="{2B94719A-5F46-9446-AD71-2C800EF35835}"/>
              </a:ext>
            </a:extLst>
          </p:cNvPr>
          <p:cNvSpPr>
            <a:spLocks noGrp="1"/>
          </p:cNvSpPr>
          <p:nvPr>
            <p:ph type="body" sz="quarter" idx="12" hasCustomPrompt="1"/>
          </p:nvPr>
        </p:nvSpPr>
        <p:spPr>
          <a:xfrm>
            <a:off x="548640" y="182880"/>
            <a:ext cx="6811166" cy="307777"/>
          </a:xfrm>
        </p:spPr>
        <p:txBody>
          <a:bodyPr wrap="square" lIns="0">
            <a:spAutoFit/>
          </a:bodyPr>
          <a:lstStyle>
            <a:lvl1pPr marL="0" indent="0" algn="l">
              <a:lnSpc>
                <a:spcPct val="100000"/>
              </a:lnSpc>
              <a:buNone/>
              <a:defRPr sz="1000" b="0">
                <a:solidFill>
                  <a:srgbClr val="FFFF00"/>
                </a:solidFill>
              </a:defRPr>
            </a:lvl1pPr>
            <a:lvl2pPr marL="342900" indent="0">
              <a:buNone/>
              <a:defRPr>
                <a:solidFill>
                  <a:srgbClr val="FF0000"/>
                </a:solidFill>
              </a:defRPr>
            </a:lvl2pPr>
            <a:lvl3pPr marL="685800" indent="0">
              <a:buNone/>
              <a:defRPr>
                <a:solidFill>
                  <a:srgbClr val="FF0000"/>
                </a:solidFill>
              </a:defRPr>
            </a:lvl3pPr>
            <a:lvl4pPr marL="1028700" indent="0">
              <a:buNone/>
              <a:defRPr>
                <a:solidFill>
                  <a:srgbClr val="FF0000"/>
                </a:solidFill>
              </a:defRPr>
            </a:lvl4pPr>
            <a:lvl5pPr marL="1371600" indent="0">
              <a:buNone/>
              <a:defRPr>
                <a:solidFill>
                  <a:srgbClr val="FF0000"/>
                </a:solidFill>
              </a:defRPr>
            </a:lvl5pPr>
          </a:lstStyle>
          <a:p>
            <a:pPr lvl="0"/>
            <a:r>
              <a:rPr lang="en-US" dirty="0"/>
              <a:t>Input data using this custom table. If you’re not sure you’ll need this table, we recommend HIDING the slide temporarily instead of deleting it. If deleted, the custom table can be recovered from the master source file. </a:t>
            </a:r>
          </a:p>
        </p:txBody>
      </p:sp>
      <p:sp>
        <p:nvSpPr>
          <p:cNvPr id="8" name="Rectangle 7">
            <a:extLst>
              <a:ext uri="{FF2B5EF4-FFF2-40B4-BE49-F238E27FC236}">
                <a16:creationId xmlns:a16="http://schemas.microsoft.com/office/drawing/2014/main" id="{C8E10888-1D89-B343-8141-C3F85EC8E2B6}"/>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4DB9779-D88F-584E-A4C8-9519B79881C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82E566-6216-BE40-8CBE-9B7D64ABE695}"/>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8C30AA6-B15B-4A46-8580-0E42ECDFF071}"/>
              </a:ext>
            </a:extLst>
          </p:cNvPr>
          <p:cNvSpPr/>
          <p:nvPr/>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3AC66350-BF5B-1A46-8678-48A66732E618}"/>
              </a:ext>
            </a:extLst>
          </p:cNvPr>
          <p:cNvSpPr>
            <a:spLocks noGrp="1"/>
          </p:cNvSpPr>
          <p:nvPr>
            <p:ph type="title" hasCustomPrompt="1"/>
          </p:nvPr>
        </p:nvSpPr>
        <p:spPr>
          <a:xfrm>
            <a:off x="548640" y="731520"/>
            <a:ext cx="7315200" cy="457200"/>
          </a:xfrm>
        </p:spPr>
        <p:txBody>
          <a:bodyPr rIns="91440"/>
          <a:lstStyle/>
          <a:p>
            <a:r>
              <a:rPr lang="en-US" dirty="0"/>
              <a:t>Header w/table</a:t>
            </a:r>
          </a:p>
        </p:txBody>
      </p:sp>
      <p:sp>
        <p:nvSpPr>
          <p:cNvPr id="15" name="Rectangle 14">
            <a:extLst>
              <a:ext uri="{FF2B5EF4-FFF2-40B4-BE49-F238E27FC236}">
                <a16:creationId xmlns:a16="http://schemas.microsoft.com/office/drawing/2014/main" id="{A18331F1-7AA5-AA45-860A-29F70BCFED1D}"/>
              </a:ext>
            </a:extLst>
          </p:cNvPr>
          <p:cNvSpPr/>
          <p:nvPr userDrawn="1"/>
        </p:nvSpPr>
        <p:spPr>
          <a:xfrm>
            <a:off x="759999" y="1771923"/>
            <a:ext cx="3657600" cy="24178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able Placeholder 4">
            <a:extLst>
              <a:ext uri="{FF2B5EF4-FFF2-40B4-BE49-F238E27FC236}">
                <a16:creationId xmlns:a16="http://schemas.microsoft.com/office/drawing/2014/main" id="{1A912E31-99DA-DB4D-AD95-91DA05F173DA}"/>
              </a:ext>
            </a:extLst>
          </p:cNvPr>
          <p:cNvSpPr>
            <a:spLocks noGrp="1"/>
          </p:cNvSpPr>
          <p:nvPr>
            <p:ph type="tbl" sz="quarter" idx="13"/>
          </p:nvPr>
        </p:nvSpPr>
        <p:spPr>
          <a:xfrm>
            <a:off x="1028700" y="1737360"/>
            <a:ext cx="6858000" cy="2194560"/>
          </a:xfrm>
        </p:spPr>
        <p:txBody>
          <a:bodyPr lIns="0" tIns="0" anchor="t" anchorCtr="0"/>
          <a:lstStyle>
            <a:lvl1pPr algn="ctr">
              <a:defRPr/>
            </a:lvl1pPr>
          </a:lstStyle>
          <a:p>
            <a:r>
              <a:rPr lang="en-US"/>
              <a:t>Click icon to add table</a:t>
            </a:r>
            <a:endParaRPr lang="en-US" dirty="0"/>
          </a:p>
        </p:txBody>
      </p:sp>
    </p:spTree>
    <p:extLst>
      <p:ext uri="{BB962C8B-B14F-4D97-AF65-F5344CB8AC3E}">
        <p14:creationId xmlns:p14="http://schemas.microsoft.com/office/powerpoint/2010/main" val="795883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sv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image" Target="../media/image4.sv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100000">
              <a:srgbClr val="5295C9"/>
            </a:gs>
            <a:gs pos="88000">
              <a:srgbClr val="2774AE"/>
            </a:gs>
          </a:gsLst>
          <a:lin ang="0" scaled="0"/>
        </a:gra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428D7E0-95BD-D74C-ACFA-E0C11E94A1A1}"/>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19"/>
            <a:ext cx="7315200" cy="510140"/>
          </a:xfrm>
          <a:prstGeom prst="rect">
            <a:avLst/>
          </a:prstGeom>
        </p:spPr>
        <p:txBody>
          <a:bodyPr vert="horz" lIns="91440" tIns="45720" rIns="91440" bIns="4572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1737360"/>
            <a:ext cx="7315200" cy="1175771"/>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31869E5-E322-054E-B48E-97712CFFAF87}" type="datetime4">
              <a:rPr lang="en-US" smtClean="0"/>
              <a:t>June 27, 2023</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id="{9BBED225-1B9B-A24F-95C5-AD96E77EE3E2}"/>
              </a:ext>
            </a:extLst>
          </p:cNvPr>
          <p:cNvSpPr txBox="1"/>
          <p:nvPr userDrawn="1"/>
        </p:nvSpPr>
        <p:spPr>
          <a:xfrm>
            <a:off x="1020604" y="4714154"/>
            <a:ext cx="2651760" cy="255455"/>
          </a:xfrm>
          <a:prstGeom prst="rect">
            <a:avLst/>
          </a:prstGeom>
          <a:noFill/>
        </p:spPr>
        <p:txBody>
          <a:bodyPr wrap="square" lIns="0" tIns="4572" bIns="4572" rtlCol="0" anchor="b" anchorCtr="0">
            <a:spAutoFit/>
          </a:bodyPr>
          <a:lstStyle/>
          <a:p>
            <a:pPr algn="l"/>
            <a:r>
              <a:rPr lang="en-US" sz="800" dirty="0">
                <a:solidFill>
                  <a:srgbClr val="2774AE"/>
                </a:solidFill>
              </a:rPr>
              <a:t>Molecular,</a:t>
            </a:r>
            <a:r>
              <a:rPr lang="en-US" sz="800" baseline="0" dirty="0">
                <a:solidFill>
                  <a:srgbClr val="2774AE"/>
                </a:solidFill>
              </a:rPr>
              <a:t> Cell &amp; Developmental Biology</a:t>
            </a:r>
          </a:p>
          <a:p>
            <a:pPr algn="l"/>
            <a:r>
              <a:rPr lang="en-US" sz="800" baseline="0" dirty="0">
                <a:solidFill>
                  <a:srgbClr val="2774AE"/>
                </a:solidFill>
              </a:rPr>
              <a:t>Microbiology, Immunology &amp; Molecular Genetics</a:t>
            </a:r>
          </a:p>
        </p:txBody>
      </p:sp>
      <p:sp>
        <p:nvSpPr>
          <p:cNvPr id="29" name="Text Placeholder 39">
            <a:extLst>
              <a:ext uri="{FF2B5EF4-FFF2-40B4-BE49-F238E27FC236}">
                <a16:creationId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New Student Sessions 2023</a:t>
            </a:r>
          </a:p>
        </p:txBody>
      </p:sp>
      <p:pic>
        <p:nvPicPr>
          <p:cNvPr id="31" name="molecule trio">
            <a:extLst>
              <a:ext uri="{FF2B5EF4-FFF2-40B4-BE49-F238E27FC236}">
                <a16:creationId xmlns:a16="http://schemas.microsoft.com/office/drawing/2014/main" id="{028E5C49-C5E2-EA47-9BEC-02A1D1C1B15F}"/>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40080" y="1405890"/>
            <a:ext cx="507248" cy="144928"/>
          </a:xfrm>
          <a:prstGeom prst="rect">
            <a:avLst/>
          </a:prstGeom>
        </p:spPr>
      </p:pic>
      <p:pic>
        <p:nvPicPr>
          <p:cNvPr id="32" name="Logo">
            <a:extLst>
              <a:ext uri="{FF2B5EF4-FFF2-40B4-BE49-F238E27FC236}">
                <a16:creationId xmlns:a16="http://schemas.microsoft.com/office/drawing/2014/main" id="{754356CA-9599-BB41-AC0C-C4167408CDC7}"/>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457200" y="4800600"/>
            <a:ext cx="423229" cy="136525"/>
          </a:xfrm>
          <a:prstGeom prst="rect">
            <a:avLst/>
          </a:prstGeom>
        </p:spPr>
      </p:pic>
    </p:spTree>
    <p:extLst>
      <p:ext uri="{BB962C8B-B14F-4D97-AF65-F5344CB8AC3E}">
        <p14:creationId xmlns:p14="http://schemas.microsoft.com/office/powerpoint/2010/main" val="2503177930"/>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41" r:id="rId11"/>
    <p:sldLayoutId id="2147483846" r:id="rId12"/>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400" kern="1200" spc="0" baseline="0">
          <a:solidFill>
            <a:schemeClr val="bg1"/>
          </a:solidFill>
          <a:latin typeface="+mn-lt"/>
          <a:ea typeface="+mn-ea"/>
          <a:cs typeface="+mn-cs"/>
        </a:defRPr>
      </a:lvl1pPr>
      <a:lvl2pPr marL="27432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2pPr>
      <a:lvl3pPr marL="54864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3pPr>
      <a:lvl4pPr marL="82296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4pPr>
      <a:lvl5pPr marL="1097280" indent="0" algn="l" defTabSz="685800" rtl="0" eaLnBrk="1" latinLnBrk="0" hangingPunct="1">
        <a:lnSpc>
          <a:spcPct val="90000"/>
        </a:lnSpc>
        <a:spcBef>
          <a:spcPts val="375"/>
        </a:spcBef>
        <a:buFont typeface="Arial" panose="020B0604020202020204" pitchFamily="34" charset="0"/>
        <a:buNone/>
        <a:defRPr sz="1400" kern="1200" spc="0" baseline="0">
          <a:solidFill>
            <a:schemeClr val="bg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005587"/>
            </a:gs>
            <a:gs pos="88000">
              <a:srgbClr val="2774AE"/>
            </a:gs>
            <a:gs pos="100000">
              <a:srgbClr val="5295C9"/>
            </a:gs>
          </a:gsLst>
          <a:lin ang="0" scaled="0"/>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F44152-2D7B-6F43-98DB-D6FADE081BB7}"/>
              </a:ext>
            </a:extLst>
          </p:cNvPr>
          <p:cNvSpPr/>
          <p:nvPr userDrawn="1"/>
        </p:nvSpPr>
        <p:spPr>
          <a:xfrm>
            <a:off x="0" y="4572191"/>
            <a:ext cx="9144000" cy="576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50920" y="731520"/>
            <a:ext cx="3200400" cy="914400"/>
          </a:xfrm>
          <a:prstGeom prst="rect">
            <a:avLst/>
          </a:prstGeom>
        </p:spPr>
        <p:txBody>
          <a:bodyPr vert="horz" lIns="91440" tIns="45720" rIns="91440" bIns="45720" rtlCol="0" anchor="b"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550920" y="2194560"/>
            <a:ext cx="3200400" cy="1282402"/>
          </a:xfrm>
          <a:prstGeom prst="rect">
            <a:avLst/>
          </a:prstGeom>
        </p:spPr>
        <p:txBody>
          <a:bodyPr vert="horz" lIns="45720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691556" y="4828032"/>
            <a:ext cx="137160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B62BBF86-F4BB-A248-BB1E-09F63CC35D90}" type="datetime4">
              <a:rPr lang="en-US" smtClean="0"/>
              <a:t>June 27, 2023</a:t>
            </a:fld>
            <a:endParaRPr lang="en-US" dirty="0"/>
          </a:p>
        </p:txBody>
      </p:sp>
      <p:sp>
        <p:nvSpPr>
          <p:cNvPr id="6" name="Slide Number Placeholder 5"/>
          <p:cNvSpPr>
            <a:spLocks noGrp="1"/>
          </p:cNvSpPr>
          <p:nvPr>
            <p:ph type="sldNum" sz="quarter" idx="4"/>
          </p:nvPr>
        </p:nvSpPr>
        <p:spPr>
          <a:xfrm>
            <a:off x="8137002" y="4824068"/>
            <a:ext cx="799180" cy="141577"/>
          </a:xfrm>
          <a:prstGeom prst="rect">
            <a:avLst/>
          </a:prstGeom>
        </p:spPr>
        <p:txBody>
          <a:bodyPr vert="horz" wrap="square" lIns="91440" tIns="9144" rIns="91440" bIns="9144" rtlCol="0" anchor="b" anchorCtr="0">
            <a:spAutoFit/>
          </a:bodyPr>
          <a:lstStyle>
            <a:lvl1pPr algn="r">
              <a:defRPr sz="800">
                <a:solidFill>
                  <a:srgbClr val="2774AE"/>
                </a:solidFill>
              </a:defRPr>
            </a:lvl1pPr>
          </a:lstStyle>
          <a:p>
            <a:fld id="{8368066F-241F-DA46-A244-6F6C08E1BFA8}" type="slidenum">
              <a:rPr lang="en-US" smtClean="0"/>
              <a:pPr/>
              <a:t>‹#›</a:t>
            </a:fld>
            <a:endParaRPr lang="en-US" dirty="0"/>
          </a:p>
        </p:txBody>
      </p:sp>
      <p:sp>
        <p:nvSpPr>
          <p:cNvPr id="9" name="Department name placeholder">
            <a:extLst>
              <a:ext uri="{FF2B5EF4-FFF2-40B4-BE49-F238E27FC236}">
                <a16:creationId xmlns:a16="http://schemas.microsoft.com/office/drawing/2014/main" id="{9BBED225-1B9B-A24F-95C5-AD96E77EE3E2}"/>
              </a:ext>
            </a:extLst>
          </p:cNvPr>
          <p:cNvSpPr txBox="1"/>
          <p:nvPr/>
        </p:nvSpPr>
        <p:spPr>
          <a:xfrm>
            <a:off x="1024128" y="4828032"/>
            <a:ext cx="2651760" cy="137160"/>
          </a:xfrm>
          <a:prstGeom prst="rect">
            <a:avLst/>
          </a:prstGeom>
          <a:noFill/>
        </p:spPr>
        <p:txBody>
          <a:bodyPr wrap="square" lIns="0" tIns="4572" bIns="4572" rtlCol="0" anchor="b" anchorCtr="0">
            <a:spAutoFit/>
          </a:bodyPr>
          <a:lstStyle/>
          <a:p>
            <a:pPr algn="l"/>
            <a:r>
              <a:rPr lang="en-US" sz="800" dirty="0">
                <a:solidFill>
                  <a:srgbClr val="2774AE"/>
                </a:solidFill>
              </a:rPr>
              <a:t>Department Name (edit in Slide Master)</a:t>
            </a:r>
          </a:p>
        </p:txBody>
      </p:sp>
      <p:sp>
        <p:nvSpPr>
          <p:cNvPr id="29" name="Title Placeholder">
            <a:extLst>
              <a:ext uri="{FF2B5EF4-FFF2-40B4-BE49-F238E27FC236}">
                <a16:creationId xmlns:a16="http://schemas.microsoft.com/office/drawing/2014/main" id="{04A55086-747F-6A4E-8290-A2A47A7A1673}"/>
              </a:ext>
            </a:extLst>
          </p:cNvPr>
          <p:cNvSpPr txBox="1">
            <a:spLocks/>
          </p:cNvSpPr>
          <p:nvPr/>
        </p:nvSpPr>
        <p:spPr>
          <a:xfrm>
            <a:off x="3749040" y="4828032"/>
            <a:ext cx="2926080" cy="141577"/>
          </a:xfrm>
          <a:prstGeom prst="rect">
            <a:avLst/>
          </a:prstGeom>
        </p:spPr>
        <p:txBody>
          <a:bodyPr wrap="square" lIns="0" tIns="9144" bIns="9144" anchor="b" anchorCtr="0">
            <a:spAutoFit/>
          </a:bodyPr>
          <a:lstStyle>
            <a:lvl1pPr marL="0" indent="0" algn="l" defTabSz="685800" rtl="0" eaLnBrk="1" latinLnBrk="0" hangingPunct="1">
              <a:lnSpc>
                <a:spcPct val="100000"/>
              </a:lnSpc>
              <a:spcBef>
                <a:spcPts val="750"/>
              </a:spcBef>
              <a:buFont typeface="Arial" panose="020B0604020202020204" pitchFamily="34" charset="0"/>
              <a:buNone/>
              <a:defRPr sz="12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6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800" dirty="0">
                <a:solidFill>
                  <a:srgbClr val="2774AE"/>
                </a:solidFill>
              </a:rPr>
              <a:t>Presentation Title (edit in Slide Master)</a:t>
            </a:r>
          </a:p>
        </p:txBody>
      </p:sp>
      <p:pic>
        <p:nvPicPr>
          <p:cNvPr id="32" name="Logo">
            <a:extLst>
              <a:ext uri="{FF2B5EF4-FFF2-40B4-BE49-F238E27FC236}">
                <a16:creationId xmlns:a16="http://schemas.microsoft.com/office/drawing/2014/main" id="{754356CA-9599-BB41-AC0C-C4167408CDC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57200" y="4800600"/>
            <a:ext cx="423229" cy="136525"/>
          </a:xfrm>
          <a:prstGeom prst="rect">
            <a:avLst/>
          </a:prstGeom>
        </p:spPr>
      </p:pic>
      <p:pic>
        <p:nvPicPr>
          <p:cNvPr id="11" name="molecule trio">
            <a:extLst>
              <a:ext uri="{FF2B5EF4-FFF2-40B4-BE49-F238E27FC236}">
                <a16:creationId xmlns:a16="http://schemas.microsoft.com/office/drawing/2014/main" id="{4A724784-AB7F-7C40-B102-564A387DE26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40080" y="1828800"/>
            <a:ext cx="507248" cy="144928"/>
          </a:xfrm>
          <a:prstGeom prst="rect">
            <a:avLst/>
          </a:prstGeom>
        </p:spPr>
      </p:pic>
    </p:spTree>
    <p:extLst>
      <p:ext uri="{BB962C8B-B14F-4D97-AF65-F5344CB8AC3E}">
        <p14:creationId xmlns:p14="http://schemas.microsoft.com/office/powerpoint/2010/main" val="2002982558"/>
      </p:ext>
    </p:extLst>
  </p:cSld>
  <p:clrMap bg1="lt1" tx1="dk1" bg2="lt2" tx2="dk2" accent1="accent1" accent2="accent2" accent3="accent3" accent4="accent4" accent5="accent5" accent6="accent6" hlink="hlink" folHlink="folHlink"/>
  <p:sldLayoutIdLst>
    <p:sldLayoutId id="2147483837" r:id="rId1"/>
    <p:sldLayoutId id="2147483843" r:id="rId2"/>
    <p:sldLayoutId id="2147483844" r:id="rId3"/>
    <p:sldLayoutId id="2147483840" r:id="rId4"/>
  </p:sldLayoutIdLst>
  <p:hf hdr="0" ftr="0"/>
  <p:txStyles>
    <p:titleStyle>
      <a:lvl1pPr algn="l" defTabSz="685800" rtl="0" eaLnBrk="1" latinLnBrk="0" hangingPunct="1">
        <a:lnSpc>
          <a:spcPct val="90000"/>
        </a:lnSpc>
        <a:spcBef>
          <a:spcPct val="0"/>
        </a:spcBef>
        <a:buNone/>
        <a:defRPr sz="3000" b="1" kern="1200">
          <a:solidFill>
            <a:schemeClr val="bg1"/>
          </a:solidFill>
          <a:latin typeface="+mj-lt"/>
          <a:ea typeface="+mj-ea"/>
          <a:cs typeface="+mj-cs"/>
        </a:defRPr>
      </a:lvl1pPr>
    </p:titleStyle>
    <p:bodyStyle>
      <a:lvl1pPr marL="0" indent="0" algn="l" defTabSz="685800" rtl="0" eaLnBrk="1" latinLnBrk="0" hangingPunct="1">
        <a:lnSpc>
          <a:spcPct val="100000"/>
        </a:lnSpc>
        <a:spcBef>
          <a:spcPts val="750"/>
        </a:spcBef>
        <a:buFont typeface="Arial" panose="020B0604020202020204" pitchFamily="34" charset="0"/>
        <a:buNone/>
        <a:defRPr sz="1400" kern="1200" spc="0" baseline="0">
          <a:solidFill>
            <a:schemeClr val="tx1"/>
          </a:solidFill>
          <a:latin typeface="+mn-lt"/>
          <a:ea typeface="+mn-ea"/>
          <a:cs typeface="+mn-cs"/>
        </a:defRPr>
      </a:lvl1pPr>
      <a:lvl2pPr marL="3429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2pPr>
      <a:lvl3pPr marL="6858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3pPr>
      <a:lvl4pPr marL="10287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4pPr>
      <a:lvl5pPr marL="1371600" indent="0" algn="l" defTabSz="685800" rtl="0" eaLnBrk="1" latinLnBrk="0" hangingPunct="1">
        <a:lnSpc>
          <a:spcPct val="100000"/>
        </a:lnSpc>
        <a:spcBef>
          <a:spcPts val="375"/>
        </a:spcBef>
        <a:buFont typeface="Arial" panose="020B0604020202020204" pitchFamily="34" charset="0"/>
        <a:buNone/>
        <a:defRPr sz="1400" kern="1200" spc="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CF3418-DABC-1E4C-A545-A69F5B918898}"/>
              </a:ext>
            </a:extLst>
          </p:cNvPr>
          <p:cNvSpPr>
            <a:spLocks noGrp="1"/>
          </p:cNvSpPr>
          <p:nvPr>
            <p:ph type="ctrTitle"/>
          </p:nvPr>
        </p:nvSpPr>
        <p:spPr>
          <a:xfrm>
            <a:off x="640080" y="3291840"/>
            <a:ext cx="7223760" cy="564257"/>
          </a:xfrm>
        </p:spPr>
        <p:txBody>
          <a:bodyPr/>
          <a:lstStyle/>
          <a:p>
            <a:r>
              <a:rPr lang="en-US" dirty="0"/>
              <a:t>New Student Sessions 2023</a:t>
            </a:r>
          </a:p>
        </p:txBody>
      </p:sp>
      <p:sp>
        <p:nvSpPr>
          <p:cNvPr id="5" name="Text Placeholder 4">
            <a:extLst>
              <a:ext uri="{FF2B5EF4-FFF2-40B4-BE49-F238E27FC236}">
                <a16:creationId xmlns:a16="http://schemas.microsoft.com/office/drawing/2014/main" id="{7D12BDB2-6367-E14C-8065-8958C1451A01}"/>
              </a:ext>
            </a:extLst>
          </p:cNvPr>
          <p:cNvSpPr>
            <a:spLocks noGrp="1"/>
          </p:cNvSpPr>
          <p:nvPr>
            <p:ph type="body" sz="quarter" idx="19"/>
          </p:nvPr>
        </p:nvSpPr>
        <p:spPr>
          <a:xfrm>
            <a:off x="640079" y="3840480"/>
            <a:ext cx="7223760" cy="443198"/>
          </a:xfrm>
        </p:spPr>
        <p:txBody>
          <a:bodyPr/>
          <a:lstStyle/>
          <a:p>
            <a:r>
              <a:rPr lang="en-US" dirty="0"/>
              <a:t>Maggie Schmall, Undergraduate Advisor, MCDB</a:t>
            </a:r>
            <a:br>
              <a:rPr lang="en-US" dirty="0"/>
            </a:br>
            <a:r>
              <a:rPr lang="en-US" dirty="0"/>
              <a:t>Tasha Taylor, </a:t>
            </a:r>
            <a:r>
              <a:rPr lang="en-US"/>
              <a:t>Undergraduate Advisor, MIM</a:t>
            </a:r>
            <a:r>
              <a:rPr lang="en-US" dirty="0"/>
              <a:t>G</a:t>
            </a:r>
          </a:p>
        </p:txBody>
      </p:sp>
      <p:pic>
        <p:nvPicPr>
          <p:cNvPr id="2" name="Picture 1" descr="Uxd_Wht_MolecularCellDevBio_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52" y="926"/>
            <a:ext cx="3212678" cy="897731"/>
          </a:xfrm>
          <a:prstGeom prst="rect">
            <a:avLst/>
          </a:prstGeom>
          <a:noFill/>
          <a:ln>
            <a:noFill/>
          </a:ln>
        </p:spPr>
      </p:pic>
      <p:pic>
        <p:nvPicPr>
          <p:cNvPr id="14" name="Picture 13" descr="Uxd_Wht_MicroImmuMolecularGen_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8219" y="19730"/>
            <a:ext cx="3386243" cy="905256"/>
          </a:xfrm>
          <a:prstGeom prst="rect">
            <a:avLst/>
          </a:prstGeom>
          <a:noFill/>
          <a:ln>
            <a:noFill/>
          </a:ln>
        </p:spPr>
      </p:pic>
    </p:spTree>
    <p:extLst>
      <p:ext uri="{BB962C8B-B14F-4D97-AF65-F5344CB8AC3E}">
        <p14:creationId xmlns:p14="http://schemas.microsoft.com/office/powerpoint/2010/main" val="2795287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June 27,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10</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MIMG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2307762828"/>
              </p:ext>
            </p:extLst>
          </p:nvPr>
        </p:nvGraphicFramePr>
        <p:xfrm>
          <a:off x="755538" y="1736725"/>
          <a:ext cx="7381464" cy="230124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Upper Division</a:t>
                      </a:r>
                      <a:r>
                        <a:rPr lang="en-US" sz="1400" baseline="0" dirty="0">
                          <a:solidFill>
                            <a:srgbClr val="2774AE"/>
                          </a:solidFill>
                        </a:rPr>
                        <a:t> Foundation Courses</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CHEM</a:t>
                      </a:r>
                      <a:r>
                        <a:rPr lang="en-US" sz="1400" b="1" baseline="0" dirty="0">
                          <a:solidFill>
                            <a:schemeClr val="bg1"/>
                          </a:solidFill>
                        </a:rPr>
                        <a:t> 153A – Biochemistry: Introduction to Structure, Enzymes, and Metabolism</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CHEM</a:t>
                      </a:r>
                      <a:r>
                        <a:rPr lang="en-US" sz="1400" b="1" baseline="0" dirty="0">
                          <a:solidFill>
                            <a:schemeClr val="bg1"/>
                          </a:solidFill>
                        </a:rPr>
                        <a:t> 153B – Biochemistry: DNA, RNA, and Protein Synthesis </a:t>
                      </a:r>
                    </a:p>
                    <a:p>
                      <a:pPr algn="l"/>
                      <a:r>
                        <a:rPr lang="en-US" sz="1400" b="1" baseline="0" dirty="0">
                          <a:solidFill>
                            <a:schemeClr val="bg1"/>
                          </a:solidFill>
                        </a:rPr>
                        <a:t>  or MIMG 132 – Cell Biology of Nucleus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LIFESCI 107</a:t>
                      </a:r>
                      <a:r>
                        <a:rPr lang="en-US" sz="1400" b="1" baseline="0" dirty="0">
                          <a:solidFill>
                            <a:schemeClr val="bg1"/>
                          </a:solidFill>
                        </a:rPr>
                        <a:t> – </a:t>
                      </a:r>
                      <a:r>
                        <a:rPr lang="en-US" sz="1400" b="1" dirty="0">
                          <a:solidFill>
                            <a:schemeClr val="bg1"/>
                          </a:solidFill>
                        </a:rPr>
                        <a:t>Genetics</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dirty="0">
                          <a:solidFill>
                            <a:schemeClr val="bg1"/>
                          </a:solidFill>
                        </a:rPr>
                        <a:t>MIMG 101</a:t>
                      </a:r>
                      <a:r>
                        <a:rPr lang="en-US" sz="1400" b="1" baseline="0" dirty="0">
                          <a:solidFill>
                            <a:schemeClr val="bg1"/>
                          </a:solidFill>
                        </a:rPr>
                        <a:t> – Introductory Microbiology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386133237"/>
                  </a:ext>
                </a:extLst>
              </a:tr>
              <a:tr h="365760">
                <a:tc>
                  <a:txBody>
                    <a:bodyPr/>
                    <a:lstStyle/>
                    <a:p>
                      <a:pPr algn="l"/>
                      <a:r>
                        <a:rPr lang="en-US" sz="1400" b="1" dirty="0">
                          <a:solidFill>
                            <a:schemeClr val="bg1"/>
                          </a:solidFill>
                        </a:rPr>
                        <a:t>MIMG C185A –</a:t>
                      </a:r>
                      <a:r>
                        <a:rPr lang="en-US" sz="1400" b="1" baseline="0" dirty="0">
                          <a:solidFill>
                            <a:schemeClr val="bg1"/>
                          </a:solidFill>
                        </a:rPr>
                        <a:t> Immunology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76822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June 27,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11</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MIMG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3722422778"/>
              </p:ext>
            </p:extLst>
          </p:nvPr>
        </p:nvGraphicFramePr>
        <p:xfrm>
          <a:off x="685800" y="1736725"/>
          <a:ext cx="7740762" cy="2103120"/>
        </p:xfrm>
        <a:graphic>
          <a:graphicData uri="http://schemas.openxmlformats.org/drawingml/2006/table">
            <a:tbl>
              <a:tblPr firstRow="1">
                <a:tableStyleId>{5C22544A-7EE6-4342-B048-85BDC9FD1C3A}</a:tableStyleId>
              </a:tblPr>
              <a:tblGrid>
                <a:gridCol w="3870381">
                  <a:extLst>
                    <a:ext uri="{9D8B030D-6E8A-4147-A177-3AD203B41FA5}">
                      <a16:colId xmlns:a16="http://schemas.microsoft.com/office/drawing/2014/main" val="3871567158"/>
                    </a:ext>
                  </a:extLst>
                </a:gridCol>
                <a:gridCol w="3870381">
                  <a:extLst>
                    <a:ext uri="{9D8B030D-6E8A-4147-A177-3AD203B41FA5}">
                      <a16:colId xmlns:a16="http://schemas.microsoft.com/office/drawing/2014/main" val="20001"/>
                    </a:ext>
                  </a:extLst>
                </a:gridCol>
              </a:tblGrid>
              <a:tr h="365760">
                <a:tc gridSpan="2">
                  <a:txBody>
                    <a:bodyPr/>
                    <a:lstStyle/>
                    <a:p>
                      <a:pPr algn="l"/>
                      <a:r>
                        <a:rPr lang="en-US" sz="1400" dirty="0">
                          <a:solidFill>
                            <a:srgbClr val="2774AE"/>
                          </a:solidFill>
                        </a:rPr>
                        <a:t>Lab Courses</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rgbClr val="2774AE"/>
                      </a:solidFill>
                      <a:prstDash val="solid"/>
                      <a:round/>
                      <a:headEnd type="none" w="med" len="med"/>
                      <a:tailEnd type="none" w="med" len="med"/>
                    </a:lnB>
                    <a:solidFill>
                      <a:schemeClr val="bg1"/>
                    </a:solidFill>
                  </a:tcPr>
                </a:tc>
                <a:tc hMerge="1">
                  <a:txBody>
                    <a:bodyPr/>
                    <a:lstStyle/>
                    <a:p>
                      <a:pPr algn="l"/>
                      <a:endParaRPr lang="en-US" sz="1400" dirty="0">
                        <a:solidFill>
                          <a:srgbClr val="2774AE"/>
                        </a:solidFill>
                      </a:endParaRP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10000"/>
                  </a:ext>
                </a:extLst>
              </a:tr>
              <a:tr h="365760">
                <a:tc>
                  <a:txBody>
                    <a:bodyPr/>
                    <a:lstStyle/>
                    <a:p>
                      <a:pPr algn="l"/>
                      <a:r>
                        <a:rPr lang="en-US" sz="1400" b="1" dirty="0">
                          <a:solidFill>
                            <a:srgbClr val="2774AE"/>
                          </a:solidFill>
                        </a:rPr>
                        <a:t>Path</a:t>
                      </a:r>
                      <a:r>
                        <a:rPr lang="en-US" sz="1400" b="1" baseline="0" dirty="0">
                          <a:solidFill>
                            <a:srgbClr val="2774AE"/>
                          </a:solidFill>
                        </a:rPr>
                        <a:t> I</a:t>
                      </a:r>
                      <a:endParaRPr lang="en-US" sz="1400" b="1"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12700" cap="flat" cmpd="sng" algn="ctr">
                      <a:solidFill>
                        <a:srgbClr val="2774AE"/>
                      </a:solidFill>
                      <a:prstDash val="solid"/>
                      <a:round/>
                      <a:headEnd type="none" w="med" len="med"/>
                      <a:tailEnd type="none" w="med" len="med"/>
                    </a:lnT>
                    <a:lnB w="38100" cmpd="sng">
                      <a:noFill/>
                    </a:lnB>
                    <a:solidFill>
                      <a:schemeClr val="bg1"/>
                    </a:solidFill>
                  </a:tcPr>
                </a:tc>
                <a:tc>
                  <a:txBody>
                    <a:bodyPr/>
                    <a:lstStyle/>
                    <a:p>
                      <a:pPr algn="l"/>
                      <a:r>
                        <a:rPr lang="en-US" sz="1400" b="1" dirty="0">
                          <a:solidFill>
                            <a:srgbClr val="2774AE"/>
                          </a:solidFill>
                        </a:rPr>
                        <a:t>Path II</a:t>
                      </a:r>
                    </a:p>
                  </a:txBody>
                  <a:tcPr marL="365760" marR="0" marT="0" marB="0" anchor="ctr">
                    <a:lnL w="6350" cap="flat" cmpd="sng" algn="ctr">
                      <a:solidFill>
                        <a:srgbClr val="2774AE"/>
                      </a:solidFill>
                      <a:prstDash val="solid"/>
                      <a:round/>
                      <a:headEnd type="none" w="med" len="med"/>
                      <a:tailEnd type="none" w="med" len="med"/>
                    </a:lnL>
                    <a:lnR w="6350" cap="flat" cmpd="sng" algn="ctr">
                      <a:solidFill>
                        <a:srgbClr val="2774AE"/>
                      </a:solidFill>
                      <a:prstDash val="solid"/>
                      <a:round/>
                      <a:headEnd type="none" w="med" len="med"/>
                      <a:tailEnd type="none" w="med" len="med"/>
                    </a:lnR>
                    <a:lnT w="12700" cap="flat" cmpd="sng" algn="ctr">
                      <a:solidFill>
                        <a:srgbClr val="2774AE"/>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MIMG 103AL</a:t>
                      </a:r>
                      <a:r>
                        <a:rPr lang="en-US" sz="1400" b="1" baseline="0" dirty="0">
                          <a:solidFill>
                            <a:schemeClr val="bg1"/>
                          </a:solidFill>
                        </a:rPr>
                        <a:t> – Research Immersion Lab in Virology + </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algn="l"/>
                      <a:r>
                        <a:rPr lang="en-US" sz="1400" b="1" dirty="0">
                          <a:solidFill>
                            <a:schemeClr val="bg1"/>
                          </a:solidFill>
                        </a:rPr>
                        <a:t>MIMG 196A – Research Apprenticeship I + MIMG 180A – Scientific Analysis</a:t>
                      </a:r>
                      <a:r>
                        <a:rPr lang="en-US" sz="1400" b="1" baseline="0" dirty="0">
                          <a:solidFill>
                            <a:schemeClr val="bg1"/>
                          </a:solidFill>
                        </a:rPr>
                        <a:t> &amp; Communication I</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MIMG 103BL – Advanced Research Analysis in Virology</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MIMG 196B – Research Apprenticeship II + MIMG 180B – Scientific Analysis</a:t>
                      </a:r>
                      <a:r>
                        <a:rPr lang="en-US" sz="1400" b="1" baseline="0" dirty="0">
                          <a:solidFill>
                            <a:schemeClr val="bg1"/>
                          </a:solidFill>
                        </a:rPr>
                        <a:t> &amp; Communication II</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bl>
          </a:graphicData>
        </a:graphic>
      </p:graphicFrame>
    </p:spTree>
    <p:extLst>
      <p:ext uri="{BB962C8B-B14F-4D97-AF65-F5344CB8AC3E}">
        <p14:creationId xmlns:p14="http://schemas.microsoft.com/office/powerpoint/2010/main" val="3886088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June 27,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12</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MIMG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3507713704"/>
              </p:ext>
            </p:extLst>
          </p:nvPr>
        </p:nvGraphicFramePr>
        <p:xfrm>
          <a:off x="914400" y="1888331"/>
          <a:ext cx="7381464" cy="132588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2000" dirty="0">
                          <a:solidFill>
                            <a:srgbClr val="2774AE"/>
                          </a:solidFill>
                        </a:rPr>
                        <a:t>Focus Electives (Choose Two)</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2000" b="1" dirty="0">
                          <a:solidFill>
                            <a:schemeClr val="bg1"/>
                          </a:solidFill>
                        </a:rPr>
                        <a:t>CHEM 153A, </a:t>
                      </a:r>
                      <a:r>
                        <a:rPr lang="en-US" sz="2000" b="1" baseline="0" dirty="0">
                          <a:solidFill>
                            <a:schemeClr val="bg1"/>
                          </a:solidFill>
                        </a:rPr>
                        <a:t>153B, 153L</a:t>
                      </a:r>
                    </a:p>
                    <a:p>
                      <a:pPr algn="l"/>
                      <a:r>
                        <a:rPr lang="en-US" sz="2000" b="1" baseline="0" dirty="0">
                          <a:solidFill>
                            <a:schemeClr val="bg1"/>
                          </a:solidFill>
                        </a:rPr>
                        <a:t>MCDB 138, 165A </a:t>
                      </a:r>
                    </a:p>
                    <a:p>
                      <a:pPr algn="l"/>
                      <a:r>
                        <a:rPr lang="en-US" sz="2000" b="1" baseline="0" dirty="0">
                          <a:solidFill>
                            <a:schemeClr val="bg1"/>
                          </a:solidFill>
                        </a:rPr>
                        <a:t>MIMG 102, 105, 132, CM156, 158, 168</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bl>
          </a:graphicData>
        </a:graphic>
      </p:graphicFrame>
    </p:spTree>
    <p:extLst>
      <p:ext uri="{BB962C8B-B14F-4D97-AF65-F5344CB8AC3E}">
        <p14:creationId xmlns:p14="http://schemas.microsoft.com/office/powerpoint/2010/main" val="1818939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June 27,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13</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MIMG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338333585"/>
              </p:ext>
            </p:extLst>
          </p:nvPr>
        </p:nvGraphicFramePr>
        <p:xfrm>
          <a:off x="990600" y="1964531"/>
          <a:ext cx="7381464" cy="132588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2000" dirty="0">
                          <a:solidFill>
                            <a:srgbClr val="2774AE"/>
                          </a:solidFill>
                        </a:rPr>
                        <a:t>General</a:t>
                      </a:r>
                      <a:r>
                        <a:rPr lang="en-US" sz="2000" baseline="0" dirty="0">
                          <a:solidFill>
                            <a:srgbClr val="2774AE"/>
                          </a:solidFill>
                        </a:rPr>
                        <a:t> Electives (Complete 4 Units)</a:t>
                      </a:r>
                      <a:endParaRPr lang="en-US" sz="20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2000" b="1" dirty="0">
                          <a:solidFill>
                            <a:schemeClr val="bg1"/>
                          </a:solidFill>
                        </a:rPr>
                        <a:t>MIMG Focus Electives</a:t>
                      </a:r>
                    </a:p>
                    <a:p>
                      <a:pPr algn="l"/>
                      <a:r>
                        <a:rPr lang="en-US" sz="2000" b="1" dirty="0">
                          <a:solidFill>
                            <a:schemeClr val="bg1"/>
                          </a:solidFill>
                        </a:rPr>
                        <a:t>MIMG C122 and/or 185B, 191H, 198, 199</a:t>
                      </a:r>
                    </a:p>
                    <a:p>
                      <a:pPr algn="l"/>
                      <a:r>
                        <a:rPr lang="en-US" sz="2000" b="1" dirty="0">
                          <a:solidFill>
                            <a:schemeClr val="bg1"/>
                          </a:solidFill>
                        </a:rPr>
                        <a:t>Other Department-Approved</a:t>
                      </a:r>
                      <a:r>
                        <a:rPr lang="en-US" sz="2000" b="1" baseline="0" dirty="0">
                          <a:solidFill>
                            <a:schemeClr val="bg1"/>
                          </a:solidFill>
                        </a:rPr>
                        <a:t> Courses</a:t>
                      </a:r>
                      <a:endParaRPr lang="en-US" sz="20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bl>
          </a:graphicData>
        </a:graphic>
      </p:graphicFrame>
    </p:spTree>
    <p:extLst>
      <p:ext uri="{BB962C8B-B14F-4D97-AF65-F5344CB8AC3E}">
        <p14:creationId xmlns:p14="http://schemas.microsoft.com/office/powerpoint/2010/main" val="3656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5E964-DD26-8948-A543-DD805D1D0F28}" type="datetime4">
              <a:rPr lang="en-US" smtClean="0"/>
              <a:t>June 27,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14</a:t>
            </a:fld>
            <a:endParaRPr lang="en-US"/>
          </a:p>
        </p:txBody>
      </p:sp>
      <p:sp>
        <p:nvSpPr>
          <p:cNvPr id="4" name="Title 3"/>
          <p:cNvSpPr>
            <a:spLocks noGrp="1"/>
          </p:cNvSpPr>
          <p:nvPr>
            <p:ph type="title"/>
          </p:nvPr>
        </p:nvSpPr>
        <p:spPr>
          <a:xfrm>
            <a:off x="550920" y="731520"/>
            <a:ext cx="7315200" cy="515526"/>
          </a:xfrm>
        </p:spPr>
        <p:txBody>
          <a:bodyPr/>
          <a:lstStyle/>
          <a:p>
            <a:r>
              <a:rPr lang="en-US" dirty="0"/>
              <a:t>60 Units of Upper Division Coursework</a:t>
            </a:r>
          </a:p>
        </p:txBody>
      </p:sp>
      <p:sp>
        <p:nvSpPr>
          <p:cNvPr id="5" name="Text Placeholder 4"/>
          <p:cNvSpPr>
            <a:spLocks noGrp="1"/>
          </p:cNvSpPr>
          <p:nvPr>
            <p:ph type="body" sz="quarter" idx="12"/>
          </p:nvPr>
        </p:nvSpPr>
        <p:spPr>
          <a:xfrm>
            <a:off x="640080" y="1737360"/>
            <a:ext cx="7202488" cy="1678665"/>
          </a:xfrm>
        </p:spPr>
        <p:txBody>
          <a:bodyPr/>
          <a:lstStyle/>
          <a:p>
            <a:pPr fontAlgn="base"/>
            <a:r>
              <a:rPr lang="en-US" sz="2000" dirty="0"/>
              <a:t>MCDB consists of about 49 UD units</a:t>
            </a:r>
          </a:p>
          <a:p>
            <a:pPr fontAlgn="base"/>
            <a:r>
              <a:rPr lang="en-US" sz="2000" dirty="0"/>
              <a:t>MIMG consists of about 43 UD units</a:t>
            </a:r>
          </a:p>
          <a:p>
            <a:pPr fontAlgn="base"/>
            <a:r>
              <a:rPr lang="en-US" sz="2000" dirty="0"/>
              <a:t>You must take additional UD courses outside of the major</a:t>
            </a:r>
          </a:p>
          <a:p>
            <a:pPr lvl="1" fontAlgn="base"/>
            <a:r>
              <a:rPr lang="en-US" sz="2000" dirty="0"/>
              <a:t>Any course numbered 100-199</a:t>
            </a:r>
          </a:p>
          <a:p>
            <a:pPr lvl="1" fontAlgn="base"/>
            <a:r>
              <a:rPr lang="en-US" sz="2000" dirty="0"/>
              <a:t>Minor </a:t>
            </a:r>
          </a:p>
        </p:txBody>
      </p:sp>
    </p:spTree>
    <p:extLst>
      <p:ext uri="{BB962C8B-B14F-4D97-AF65-F5344CB8AC3E}">
        <p14:creationId xmlns:p14="http://schemas.microsoft.com/office/powerpoint/2010/main" val="3022532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5E964-DD26-8948-A543-DD805D1D0F28}" type="datetime4">
              <a:rPr lang="en-US" smtClean="0"/>
              <a:t>June 27,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15</a:t>
            </a:fld>
            <a:endParaRPr lang="en-US"/>
          </a:p>
        </p:txBody>
      </p:sp>
      <p:sp>
        <p:nvSpPr>
          <p:cNvPr id="4" name="Title 3"/>
          <p:cNvSpPr>
            <a:spLocks noGrp="1"/>
          </p:cNvSpPr>
          <p:nvPr>
            <p:ph type="title"/>
          </p:nvPr>
        </p:nvSpPr>
        <p:spPr>
          <a:xfrm>
            <a:off x="550920" y="731520"/>
            <a:ext cx="7315200" cy="515526"/>
          </a:xfrm>
        </p:spPr>
        <p:txBody>
          <a:bodyPr/>
          <a:lstStyle/>
          <a:p>
            <a:r>
              <a:rPr lang="en-US" dirty="0"/>
              <a:t>Getting Involved in Research</a:t>
            </a:r>
          </a:p>
        </p:txBody>
      </p:sp>
      <p:sp>
        <p:nvSpPr>
          <p:cNvPr id="5" name="Text Placeholder 4"/>
          <p:cNvSpPr>
            <a:spLocks noGrp="1"/>
          </p:cNvSpPr>
          <p:nvPr>
            <p:ph type="body" sz="quarter" idx="12"/>
          </p:nvPr>
        </p:nvSpPr>
        <p:spPr>
          <a:xfrm>
            <a:off x="640080" y="1737360"/>
            <a:ext cx="7202488" cy="1740861"/>
          </a:xfrm>
        </p:spPr>
        <p:txBody>
          <a:bodyPr/>
          <a:lstStyle/>
          <a:p>
            <a:pPr fontAlgn="base"/>
            <a:r>
              <a:rPr lang="en-US" sz="1800" dirty="0"/>
              <a:t>Biomedical Research Minor</a:t>
            </a:r>
          </a:p>
          <a:p>
            <a:pPr lvl="1" fontAlgn="base"/>
            <a:r>
              <a:rPr lang="en-US" sz="1800" dirty="0"/>
              <a:t>Introductory course required to apply - BMD RES 5HA, BMD RES 10H, HNRS 70A</a:t>
            </a:r>
          </a:p>
          <a:p>
            <a:pPr fontAlgn="base"/>
            <a:r>
              <a:rPr lang="en-US" sz="1800" dirty="0"/>
              <a:t>Undergraduate Research Center </a:t>
            </a:r>
          </a:p>
          <a:p>
            <a:pPr fontAlgn="base"/>
            <a:r>
              <a:rPr lang="en-US" sz="1800" dirty="0"/>
              <a:t>Consult with your MCDB or MIMG advisor for major-specific information</a:t>
            </a:r>
          </a:p>
        </p:txBody>
      </p:sp>
    </p:spTree>
    <p:extLst>
      <p:ext uri="{BB962C8B-B14F-4D97-AF65-F5344CB8AC3E}">
        <p14:creationId xmlns:p14="http://schemas.microsoft.com/office/powerpoint/2010/main" val="3513197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702B39-BA5B-A04D-B532-3702C897A8CD}" type="datetime4">
              <a:rPr lang="en-US" smtClean="0"/>
              <a:t>June 27,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16</a:t>
            </a:fld>
            <a:endParaRPr lang="en-US"/>
          </a:p>
        </p:txBody>
      </p:sp>
      <p:sp>
        <p:nvSpPr>
          <p:cNvPr id="4" name="Title 3"/>
          <p:cNvSpPr>
            <a:spLocks noGrp="1"/>
          </p:cNvSpPr>
          <p:nvPr>
            <p:ph type="title"/>
          </p:nvPr>
        </p:nvSpPr>
        <p:spPr>
          <a:xfrm>
            <a:off x="550920" y="731520"/>
            <a:ext cx="7315200" cy="515526"/>
          </a:xfrm>
        </p:spPr>
        <p:txBody>
          <a:bodyPr/>
          <a:lstStyle/>
          <a:p>
            <a:r>
              <a:rPr lang="en-US" dirty="0"/>
              <a:t>Tips for New Students</a:t>
            </a:r>
          </a:p>
        </p:txBody>
      </p:sp>
      <p:sp>
        <p:nvSpPr>
          <p:cNvPr id="5" name="Text Placeholder 4"/>
          <p:cNvSpPr>
            <a:spLocks noGrp="1"/>
          </p:cNvSpPr>
          <p:nvPr>
            <p:ph type="body" sz="quarter" idx="12"/>
          </p:nvPr>
        </p:nvSpPr>
        <p:spPr>
          <a:xfrm>
            <a:off x="640080" y="1737360"/>
            <a:ext cx="7202488" cy="2326791"/>
          </a:xfrm>
        </p:spPr>
        <p:txBody>
          <a:bodyPr/>
          <a:lstStyle/>
          <a:p>
            <a:pPr fontAlgn="base"/>
            <a:r>
              <a:rPr lang="en-US" sz="1800" dirty="0"/>
              <a:t>The Quarter System</a:t>
            </a:r>
          </a:p>
          <a:p>
            <a:pPr fontAlgn="base"/>
            <a:r>
              <a:rPr lang="en-US" sz="1800" dirty="0"/>
              <a:t>Course Load</a:t>
            </a:r>
          </a:p>
          <a:p>
            <a:pPr fontAlgn="base"/>
            <a:r>
              <a:rPr lang="en-US" sz="1800" dirty="0"/>
              <a:t>Prerequisites and Sequence of Courses</a:t>
            </a:r>
          </a:p>
          <a:p>
            <a:pPr fontAlgn="base"/>
            <a:r>
              <a:rPr lang="en-US" sz="1800" dirty="0"/>
              <a:t>When to Seek Advice</a:t>
            </a:r>
          </a:p>
          <a:p>
            <a:pPr fontAlgn="base"/>
            <a:r>
              <a:rPr lang="en-US" sz="1800" dirty="0"/>
              <a:t>College vs. Departmental Advisors</a:t>
            </a:r>
          </a:p>
          <a:p>
            <a:pPr fontAlgn="base"/>
            <a:r>
              <a:rPr lang="en-US" sz="1800" dirty="0"/>
              <a:t>Professors’ Office Hours</a:t>
            </a:r>
          </a:p>
          <a:p>
            <a:pPr fontAlgn="base"/>
            <a:r>
              <a:rPr lang="en-US" sz="1800" dirty="0"/>
              <a:t>Current Contact Information</a:t>
            </a:r>
          </a:p>
        </p:txBody>
      </p:sp>
    </p:spTree>
    <p:extLst>
      <p:ext uri="{BB962C8B-B14F-4D97-AF65-F5344CB8AC3E}">
        <p14:creationId xmlns:p14="http://schemas.microsoft.com/office/powerpoint/2010/main" val="3818978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1A77A-C160-7845-9596-1697446AF8DF}" type="datetime4">
              <a:rPr lang="en-US" smtClean="0"/>
              <a:t>June 27,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17</a:t>
            </a:fld>
            <a:endParaRPr lang="en-US"/>
          </a:p>
        </p:txBody>
      </p:sp>
      <p:sp>
        <p:nvSpPr>
          <p:cNvPr id="4" name="Title 3"/>
          <p:cNvSpPr>
            <a:spLocks noGrp="1"/>
          </p:cNvSpPr>
          <p:nvPr>
            <p:ph type="title"/>
          </p:nvPr>
        </p:nvSpPr>
        <p:spPr>
          <a:xfrm>
            <a:off x="550920" y="731520"/>
            <a:ext cx="7315200" cy="515526"/>
          </a:xfrm>
        </p:spPr>
        <p:txBody>
          <a:bodyPr/>
          <a:lstStyle/>
          <a:p>
            <a:r>
              <a:rPr lang="en-US" dirty="0"/>
              <a:t>Medical School Requirements</a:t>
            </a:r>
          </a:p>
        </p:txBody>
      </p:sp>
      <p:sp>
        <p:nvSpPr>
          <p:cNvPr id="5" name="Text Placeholder 4"/>
          <p:cNvSpPr>
            <a:spLocks noGrp="1"/>
          </p:cNvSpPr>
          <p:nvPr>
            <p:ph type="body" sz="quarter" idx="12"/>
          </p:nvPr>
        </p:nvSpPr>
        <p:spPr>
          <a:xfrm>
            <a:off x="640080" y="1737360"/>
            <a:ext cx="7202488" cy="2036198"/>
          </a:xfrm>
        </p:spPr>
        <p:txBody>
          <a:bodyPr/>
          <a:lstStyle/>
          <a:p>
            <a:pPr fontAlgn="base"/>
            <a:r>
              <a:rPr lang="en-US" sz="1600" dirty="0"/>
              <a:t>3 quarters of college </a:t>
            </a:r>
            <a:r>
              <a:rPr lang="en-US" sz="1600" b="1" dirty="0"/>
              <a:t>English</a:t>
            </a:r>
            <a:r>
              <a:rPr lang="en-US" sz="1600" dirty="0"/>
              <a:t> (AP does not apply)</a:t>
            </a:r>
          </a:p>
          <a:p>
            <a:pPr fontAlgn="base"/>
            <a:r>
              <a:rPr lang="en-US" sz="1600" dirty="0"/>
              <a:t>3 quarters of college </a:t>
            </a:r>
            <a:r>
              <a:rPr lang="en-US" sz="1600" b="1" dirty="0"/>
              <a:t>math</a:t>
            </a:r>
            <a:r>
              <a:rPr lang="en-US" sz="1600" dirty="0"/>
              <a:t> (AP does not apply) including Statistics</a:t>
            </a:r>
          </a:p>
          <a:p>
            <a:pPr fontAlgn="base"/>
            <a:r>
              <a:rPr lang="en-US" sz="1600" dirty="0"/>
              <a:t>1 year of </a:t>
            </a:r>
            <a:r>
              <a:rPr lang="en-US" sz="1600" b="1" dirty="0"/>
              <a:t>biology</a:t>
            </a:r>
            <a:r>
              <a:rPr lang="en-US" sz="1600" dirty="0"/>
              <a:t> </a:t>
            </a:r>
            <a:r>
              <a:rPr lang="en-US" sz="1600" b="1" dirty="0"/>
              <a:t>with lab</a:t>
            </a:r>
            <a:r>
              <a:rPr lang="en-US" sz="1600" dirty="0"/>
              <a:t> (LIFESCI 7A, 7B, 7C, 23L)</a:t>
            </a:r>
          </a:p>
          <a:p>
            <a:pPr fontAlgn="base"/>
            <a:r>
              <a:rPr lang="en-US" sz="1600" dirty="0"/>
              <a:t>CHEM 14 series or CHEM 20/30 series + CHEM 153A fulfills the </a:t>
            </a:r>
            <a:r>
              <a:rPr lang="en-US" sz="1600" b="1" dirty="0"/>
              <a:t>chemistry with lab</a:t>
            </a:r>
            <a:r>
              <a:rPr lang="en-US" sz="1600" dirty="0"/>
              <a:t> requirement (AP does not apply)</a:t>
            </a:r>
          </a:p>
          <a:p>
            <a:pPr fontAlgn="base"/>
            <a:r>
              <a:rPr lang="en-US" sz="1600" b="1" dirty="0"/>
              <a:t>Physics</a:t>
            </a:r>
            <a:r>
              <a:rPr lang="en-US" sz="1600" dirty="0"/>
              <a:t> is covered by the major</a:t>
            </a:r>
            <a:endParaRPr lang="en-US" sz="1600" b="1" dirty="0"/>
          </a:p>
          <a:p>
            <a:r>
              <a:rPr lang="en-US" sz="1600" b="1" dirty="0"/>
              <a:t>Spanish</a:t>
            </a:r>
            <a:r>
              <a:rPr lang="en-US" sz="1600" dirty="0"/>
              <a:t> is highly recommended</a:t>
            </a:r>
          </a:p>
        </p:txBody>
      </p:sp>
    </p:spTree>
    <p:extLst>
      <p:ext uri="{BB962C8B-B14F-4D97-AF65-F5344CB8AC3E}">
        <p14:creationId xmlns:p14="http://schemas.microsoft.com/office/powerpoint/2010/main" val="1225200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Date Placeholder 2"/>
          <p:cNvSpPr>
            <a:spLocks noGrp="1"/>
          </p:cNvSpPr>
          <p:nvPr>
            <p:ph type="dt" sz="half" idx="15"/>
          </p:nvPr>
        </p:nvSpPr>
        <p:spPr/>
        <p:txBody>
          <a:bodyPr/>
          <a:lstStyle/>
          <a:p>
            <a:fld id="{81A0F076-23AD-854B-968C-B405C24D46B9}" type="datetime4">
              <a:rPr lang="en-US" smtClean="0"/>
              <a:t>June 27, 2023</a:t>
            </a:fld>
            <a:endParaRPr lang="en-US" dirty="0"/>
          </a:p>
        </p:txBody>
      </p:sp>
      <p:sp>
        <p:nvSpPr>
          <p:cNvPr id="4" name="Slide Number Placeholder 3"/>
          <p:cNvSpPr>
            <a:spLocks noGrp="1"/>
          </p:cNvSpPr>
          <p:nvPr>
            <p:ph type="sldNum" sz="quarter" idx="17"/>
          </p:nvPr>
        </p:nvSpPr>
        <p:spPr/>
        <p:txBody>
          <a:bodyPr/>
          <a:lstStyle/>
          <a:p>
            <a:fld id="{8368066F-241F-DA46-A244-6F6C08E1BFA8}" type="slidenum">
              <a:rPr lang="en-US" smtClean="0"/>
              <a:pPr/>
              <a:t>18</a:t>
            </a:fld>
            <a:endParaRPr lang="en-US"/>
          </a:p>
        </p:txBody>
      </p:sp>
      <p:pic>
        <p:nvPicPr>
          <p:cNvPr id="5" name="Picture 4" descr="PreHealth.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4690"/>
            <a:ext cx="8229600" cy="4590288"/>
          </a:xfrm>
          <a:prstGeom prst="rect">
            <a:avLst/>
          </a:prstGeom>
          <a:ln>
            <a:noFill/>
          </a:ln>
        </p:spPr>
      </p:pic>
      <p:sp>
        <p:nvSpPr>
          <p:cNvPr id="6" name="Rectangle 5"/>
          <p:cNvSpPr/>
          <p:nvPr/>
        </p:nvSpPr>
        <p:spPr>
          <a:xfrm>
            <a:off x="0" y="-30313"/>
            <a:ext cx="914400" cy="4590288"/>
          </a:xfrm>
          <a:prstGeom prst="rect">
            <a:avLst/>
          </a:prstGeom>
          <a:solidFill>
            <a:srgbClr val="164FA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58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FD76C-8D7E-E545-82E9-5E9636EBC257}" type="datetime4">
              <a:rPr lang="en-US" smtClean="0"/>
              <a:t>June 27,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19</a:t>
            </a:fld>
            <a:endParaRPr lang="en-US"/>
          </a:p>
        </p:txBody>
      </p:sp>
      <p:sp>
        <p:nvSpPr>
          <p:cNvPr id="4" name="Title 3"/>
          <p:cNvSpPr>
            <a:spLocks noGrp="1"/>
          </p:cNvSpPr>
          <p:nvPr>
            <p:ph type="title"/>
          </p:nvPr>
        </p:nvSpPr>
        <p:spPr>
          <a:xfrm>
            <a:off x="550920" y="731520"/>
            <a:ext cx="7315200" cy="515526"/>
          </a:xfrm>
        </p:spPr>
        <p:txBody>
          <a:bodyPr/>
          <a:lstStyle/>
          <a:p>
            <a:r>
              <a:rPr lang="en-US" dirty="0"/>
              <a:t>Questions?</a:t>
            </a:r>
          </a:p>
        </p:txBody>
      </p:sp>
      <p:sp>
        <p:nvSpPr>
          <p:cNvPr id="5" name="Text Placeholder 4"/>
          <p:cNvSpPr>
            <a:spLocks noGrp="1"/>
          </p:cNvSpPr>
          <p:nvPr>
            <p:ph type="body" sz="quarter" idx="12"/>
          </p:nvPr>
        </p:nvSpPr>
        <p:spPr>
          <a:xfrm>
            <a:off x="640080" y="1737360"/>
            <a:ext cx="7202488" cy="1317027"/>
          </a:xfrm>
        </p:spPr>
        <p:txBody>
          <a:bodyPr/>
          <a:lstStyle/>
          <a:p>
            <a:pPr marL="0" indent="0">
              <a:buNone/>
            </a:pPr>
            <a:r>
              <a:rPr lang="en-US" sz="2000" dirty="0"/>
              <a:t>Additional questions? Send us an email!</a:t>
            </a:r>
          </a:p>
          <a:p>
            <a:pPr marL="0" indent="0">
              <a:buNone/>
            </a:pPr>
            <a:r>
              <a:rPr lang="en-US" sz="2000" b="1" u="sng" dirty="0" err="1">
                <a:solidFill>
                  <a:srgbClr val="FFC72B"/>
                </a:solidFill>
              </a:rPr>
              <a:t>undergradmcdb@lifesci.ucla.edu</a:t>
            </a:r>
            <a:endParaRPr lang="en-US" sz="2000" dirty="0">
              <a:solidFill>
                <a:srgbClr val="FFC72B"/>
              </a:solidFill>
            </a:endParaRPr>
          </a:p>
          <a:p>
            <a:pPr marL="0" indent="0">
              <a:buNone/>
            </a:pPr>
            <a:r>
              <a:rPr lang="en-US" sz="2000" b="1" u="sng" dirty="0">
                <a:solidFill>
                  <a:srgbClr val="FFC72B"/>
                </a:solidFill>
              </a:rPr>
              <a:t>undergrad@mimg.ucla.edu </a:t>
            </a:r>
          </a:p>
          <a:p>
            <a:endParaRPr lang="en-US" dirty="0"/>
          </a:p>
        </p:txBody>
      </p:sp>
    </p:spTree>
    <p:extLst>
      <p:ext uri="{BB962C8B-B14F-4D97-AF65-F5344CB8AC3E}">
        <p14:creationId xmlns:p14="http://schemas.microsoft.com/office/powerpoint/2010/main" val="565789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June 27,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a:t>
            </a:fld>
            <a:endParaRPr lang="en-US"/>
          </a:p>
        </p:txBody>
      </p:sp>
      <p:sp>
        <p:nvSpPr>
          <p:cNvPr id="4" name="Title 3"/>
          <p:cNvSpPr>
            <a:spLocks noGrp="1"/>
          </p:cNvSpPr>
          <p:nvPr>
            <p:ph type="title"/>
          </p:nvPr>
        </p:nvSpPr>
        <p:spPr>
          <a:xfrm>
            <a:off x="550920" y="731520"/>
            <a:ext cx="7678680" cy="444994"/>
          </a:xfrm>
        </p:spPr>
        <p:txBody>
          <a:bodyPr/>
          <a:lstStyle/>
          <a:p>
            <a:r>
              <a:rPr lang="en-US" sz="2500" dirty="0"/>
              <a:t>MCDB &amp; MIMG New Student Sessions Resources</a:t>
            </a:r>
          </a:p>
        </p:txBody>
      </p:sp>
      <p:sp>
        <p:nvSpPr>
          <p:cNvPr id="5" name="Text Placeholder 4"/>
          <p:cNvSpPr>
            <a:spLocks noGrp="1"/>
          </p:cNvSpPr>
          <p:nvPr>
            <p:ph type="body" sz="quarter" idx="12"/>
          </p:nvPr>
        </p:nvSpPr>
        <p:spPr>
          <a:xfrm>
            <a:off x="228600" y="1888331"/>
            <a:ext cx="8001000" cy="1027974"/>
          </a:xfrm>
        </p:spPr>
        <p:txBody>
          <a:bodyPr/>
          <a:lstStyle/>
          <a:p>
            <a:pPr marL="0" indent="0">
              <a:buNone/>
            </a:pPr>
            <a:r>
              <a:rPr lang="en-US" sz="2400" b="1" dirty="0">
                <a:solidFill>
                  <a:schemeClr val="accent5"/>
                </a:solidFill>
              </a:rPr>
              <a:t>https://www.mcdb.ucla.edu/new-student-sessions/ </a:t>
            </a:r>
          </a:p>
          <a:p>
            <a:pPr marL="0" indent="0">
              <a:buNone/>
            </a:pPr>
            <a:endParaRPr lang="en-US" sz="1800" b="1" dirty="0"/>
          </a:p>
          <a:p>
            <a:pPr marL="0" indent="0">
              <a:buNone/>
            </a:pPr>
            <a:r>
              <a:rPr lang="en-US" sz="1800" dirty="0"/>
              <a:t>Bookmark the MCDB &amp; MIMG New Student Sessions Packet!</a:t>
            </a:r>
            <a:endParaRPr lang="en-US" sz="1800" dirty="0">
              <a:solidFill>
                <a:srgbClr val="FFC72B"/>
              </a:solidFill>
            </a:endParaRPr>
          </a:p>
        </p:txBody>
      </p:sp>
    </p:spTree>
    <p:extLst>
      <p:ext uri="{BB962C8B-B14F-4D97-AF65-F5344CB8AC3E}">
        <p14:creationId xmlns:p14="http://schemas.microsoft.com/office/powerpoint/2010/main" val="1014301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June 27,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20</a:t>
            </a:fld>
            <a:endParaRPr lang="en-US"/>
          </a:p>
        </p:txBody>
      </p:sp>
      <p:sp>
        <p:nvSpPr>
          <p:cNvPr id="4" name="Title 3"/>
          <p:cNvSpPr>
            <a:spLocks noGrp="1"/>
          </p:cNvSpPr>
          <p:nvPr>
            <p:ph type="title"/>
          </p:nvPr>
        </p:nvSpPr>
        <p:spPr>
          <a:xfrm>
            <a:off x="550920" y="731520"/>
            <a:ext cx="7315200" cy="515526"/>
          </a:xfrm>
        </p:spPr>
        <p:txBody>
          <a:bodyPr/>
          <a:lstStyle/>
          <a:p>
            <a:r>
              <a:rPr lang="en-US" dirty="0"/>
              <a:t>Join our Listserv</a:t>
            </a:r>
          </a:p>
        </p:txBody>
      </p:sp>
      <p:sp>
        <p:nvSpPr>
          <p:cNvPr id="5" name="Text Placeholder 4"/>
          <p:cNvSpPr>
            <a:spLocks noGrp="1"/>
          </p:cNvSpPr>
          <p:nvPr>
            <p:ph type="body" sz="quarter" idx="12"/>
          </p:nvPr>
        </p:nvSpPr>
        <p:spPr>
          <a:xfrm>
            <a:off x="640080" y="1888331"/>
            <a:ext cx="7202488" cy="1539652"/>
          </a:xfrm>
        </p:spPr>
        <p:txBody>
          <a:bodyPr/>
          <a:lstStyle/>
          <a:p>
            <a:pPr marL="0" indent="0">
              <a:buNone/>
            </a:pPr>
            <a:r>
              <a:rPr lang="en-US" sz="1800" b="1" dirty="0"/>
              <a:t>To subscribe to MCDB:  </a:t>
            </a:r>
          </a:p>
          <a:p>
            <a:pPr marL="274320" lvl="1" indent="0">
              <a:buNone/>
            </a:pPr>
            <a:r>
              <a:rPr lang="en-US" sz="1800" dirty="0"/>
              <a:t>Send an email to </a:t>
            </a:r>
            <a:r>
              <a:rPr lang="en-US" sz="1800" b="1" u="sng" dirty="0" err="1">
                <a:solidFill>
                  <a:schemeClr val="accent5"/>
                </a:solidFill>
              </a:rPr>
              <a:t>MCDBIO-L+subscribe@lists.ucla.edu</a:t>
            </a:r>
            <a:endParaRPr lang="en-US" sz="1800" dirty="0">
              <a:solidFill>
                <a:schemeClr val="accent5"/>
              </a:solidFill>
            </a:endParaRPr>
          </a:p>
          <a:p>
            <a:endParaRPr lang="en-US" sz="1800" b="1" dirty="0"/>
          </a:p>
          <a:p>
            <a:pPr marL="0" indent="0">
              <a:buNone/>
            </a:pPr>
            <a:r>
              <a:rPr lang="en-US" sz="1800" b="1" dirty="0"/>
              <a:t>To subscribe to MIMG</a:t>
            </a:r>
            <a:r>
              <a:rPr lang="en-US" sz="1800" dirty="0"/>
              <a:t>:  </a:t>
            </a:r>
          </a:p>
          <a:p>
            <a:pPr marL="274320" lvl="1" indent="0">
              <a:buNone/>
            </a:pPr>
            <a:r>
              <a:rPr lang="en-US" sz="1800" dirty="0"/>
              <a:t>Send an email to </a:t>
            </a:r>
            <a:r>
              <a:rPr lang="en-US" sz="1800" b="1" u="sng" dirty="0">
                <a:solidFill>
                  <a:srgbClr val="FFC72B"/>
                </a:solidFill>
              </a:rPr>
              <a:t>MIMG+subscribe@lists.ucla.edu</a:t>
            </a:r>
            <a:endParaRPr lang="en-US" sz="1800" dirty="0">
              <a:solidFill>
                <a:srgbClr val="FFC72B"/>
              </a:solidFill>
            </a:endParaRPr>
          </a:p>
        </p:txBody>
      </p:sp>
    </p:spTree>
    <p:extLst>
      <p:ext uri="{BB962C8B-B14F-4D97-AF65-F5344CB8AC3E}">
        <p14:creationId xmlns:p14="http://schemas.microsoft.com/office/powerpoint/2010/main" val="1777395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0DF56-91EF-6546-82F5-2B1644AAD084}"/>
              </a:ext>
            </a:extLst>
          </p:cNvPr>
          <p:cNvSpPr>
            <a:spLocks noGrp="1"/>
          </p:cNvSpPr>
          <p:nvPr>
            <p:ph type="ctrTitle"/>
          </p:nvPr>
        </p:nvSpPr>
        <p:spPr/>
        <p:txBody>
          <a:bodyPr/>
          <a:lstStyle/>
          <a:p>
            <a:r>
              <a:rPr lang="en-US" dirty="0"/>
              <a:t>Thank You</a:t>
            </a:r>
          </a:p>
        </p:txBody>
      </p:sp>
      <p:sp>
        <p:nvSpPr>
          <p:cNvPr id="3" name="Date Placeholder 2">
            <a:extLst>
              <a:ext uri="{FF2B5EF4-FFF2-40B4-BE49-F238E27FC236}">
                <a16:creationId xmlns:a16="http://schemas.microsoft.com/office/drawing/2014/main" id="{5EB5834C-B535-214C-A241-352B0FC84222}"/>
              </a:ext>
            </a:extLst>
          </p:cNvPr>
          <p:cNvSpPr>
            <a:spLocks noGrp="1"/>
          </p:cNvSpPr>
          <p:nvPr>
            <p:ph type="dt" sz="half" idx="2"/>
          </p:nvPr>
        </p:nvSpPr>
        <p:spPr/>
        <p:txBody>
          <a:bodyPr/>
          <a:lstStyle/>
          <a:p>
            <a:fld id="{0D69994C-36FF-FD43-BBE3-42F1B2BD8C98}" type="datetime4">
              <a:rPr lang="en-US" smtClean="0"/>
              <a:t>June 27, 2023</a:t>
            </a:fld>
            <a:endParaRPr lang="en-US" dirty="0"/>
          </a:p>
        </p:txBody>
      </p:sp>
      <p:sp>
        <p:nvSpPr>
          <p:cNvPr id="4" name="Slide Number Placeholder 3">
            <a:extLst>
              <a:ext uri="{FF2B5EF4-FFF2-40B4-BE49-F238E27FC236}">
                <a16:creationId xmlns:a16="http://schemas.microsoft.com/office/drawing/2014/main" id="{72E4767F-322B-4B4B-B6B9-F19E9D6F9014}"/>
              </a:ext>
            </a:extLst>
          </p:cNvPr>
          <p:cNvSpPr>
            <a:spLocks noGrp="1"/>
          </p:cNvSpPr>
          <p:nvPr>
            <p:ph type="sldNum" sz="quarter" idx="4"/>
          </p:nvPr>
        </p:nvSpPr>
        <p:spPr/>
        <p:txBody>
          <a:bodyPr/>
          <a:lstStyle/>
          <a:p>
            <a:fld id="{8368066F-241F-DA46-A244-6F6C08E1BFA8}" type="slidenum">
              <a:rPr lang="en-US" smtClean="0"/>
              <a:pPr/>
              <a:t>21</a:t>
            </a:fld>
            <a:endParaRPr lang="en-US" dirty="0"/>
          </a:p>
        </p:txBody>
      </p:sp>
    </p:spTree>
    <p:extLst>
      <p:ext uri="{BB962C8B-B14F-4D97-AF65-F5344CB8AC3E}">
        <p14:creationId xmlns:p14="http://schemas.microsoft.com/office/powerpoint/2010/main" val="2771392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3566160" cy="391389"/>
          </a:xfrm>
        </p:spPr>
        <p:txBody>
          <a:bodyPr/>
          <a:lstStyle/>
          <a:p>
            <a:r>
              <a:rPr lang="en-US" dirty="0"/>
              <a:t>Molecular, cell &amp; developmental biology</a:t>
            </a:r>
          </a:p>
        </p:txBody>
      </p:sp>
      <p:sp>
        <p:nvSpPr>
          <p:cNvPr id="3" name="Date Placeholder 2"/>
          <p:cNvSpPr>
            <a:spLocks noGrp="1"/>
          </p:cNvSpPr>
          <p:nvPr>
            <p:ph type="dt" sz="half" idx="10"/>
          </p:nvPr>
        </p:nvSpPr>
        <p:spPr>
          <a:xfrm>
            <a:off x="6691556" y="4828032"/>
            <a:ext cx="1371600" cy="141577"/>
          </a:xfrm>
        </p:spPr>
        <p:txBody>
          <a:bodyPr/>
          <a:lstStyle/>
          <a:p>
            <a:fld id="{0093BCDF-0BCF-7F4C-A565-55BDE0A65D91}" type="datetime4">
              <a:rPr lang="en-US" smtClean="0"/>
              <a:t>June 27, 2023</a:t>
            </a:fld>
            <a:endParaRPr lang="en-US" dirty="0"/>
          </a:p>
        </p:txBody>
      </p:sp>
      <p:sp>
        <p:nvSpPr>
          <p:cNvPr id="4" name="Slide Number Placeholder 3"/>
          <p:cNvSpPr>
            <a:spLocks noGrp="1"/>
          </p:cNvSpPr>
          <p:nvPr>
            <p:ph type="sldNum" sz="quarter" idx="11"/>
          </p:nvPr>
        </p:nvSpPr>
        <p:spPr/>
        <p:txBody>
          <a:bodyPr/>
          <a:lstStyle/>
          <a:p>
            <a:fld id="{8368066F-241F-DA46-A244-6F6C08E1BFA8}" type="slidenum">
              <a:rPr lang="en-US" smtClean="0"/>
              <a:pPr/>
              <a:t>3</a:t>
            </a:fld>
            <a:endParaRPr lang="en-US"/>
          </a:p>
        </p:txBody>
      </p:sp>
      <p:sp>
        <p:nvSpPr>
          <p:cNvPr id="5" name="Text Placeholder 4"/>
          <p:cNvSpPr>
            <a:spLocks noGrp="1"/>
          </p:cNvSpPr>
          <p:nvPr>
            <p:ph type="body" sz="quarter" idx="13"/>
          </p:nvPr>
        </p:nvSpPr>
        <p:spPr>
          <a:xfrm>
            <a:off x="4297680" y="1737360"/>
            <a:ext cx="3566160" cy="391389"/>
          </a:xfrm>
        </p:spPr>
        <p:txBody>
          <a:bodyPr/>
          <a:lstStyle/>
          <a:p>
            <a:r>
              <a:rPr lang="en-US" dirty="0"/>
              <a:t>Microbiology, immunology &amp; molecular genetics</a:t>
            </a:r>
          </a:p>
        </p:txBody>
      </p:sp>
      <p:sp>
        <p:nvSpPr>
          <p:cNvPr id="6" name="Title 5"/>
          <p:cNvSpPr>
            <a:spLocks noGrp="1"/>
          </p:cNvSpPr>
          <p:nvPr>
            <p:ph type="title"/>
          </p:nvPr>
        </p:nvSpPr>
        <p:spPr>
          <a:xfrm>
            <a:off x="550920" y="731519"/>
            <a:ext cx="7315200" cy="515526"/>
          </a:xfrm>
        </p:spPr>
        <p:txBody>
          <a:bodyPr/>
          <a:lstStyle/>
          <a:p>
            <a:r>
              <a:rPr lang="en-US" dirty="0"/>
              <a:t>Advisor Information</a:t>
            </a:r>
          </a:p>
        </p:txBody>
      </p:sp>
      <p:sp>
        <p:nvSpPr>
          <p:cNvPr id="7" name="Text Placeholder 6"/>
          <p:cNvSpPr>
            <a:spLocks noGrp="1"/>
          </p:cNvSpPr>
          <p:nvPr>
            <p:ph type="body" sz="quarter" idx="15"/>
          </p:nvPr>
        </p:nvSpPr>
        <p:spPr>
          <a:xfrm>
            <a:off x="548323" y="2193131"/>
            <a:ext cx="3642677" cy="1767663"/>
          </a:xfrm>
        </p:spPr>
        <p:txBody>
          <a:bodyPr/>
          <a:lstStyle/>
          <a:p>
            <a:endParaRPr lang="en-US" dirty="0"/>
          </a:p>
          <a:p>
            <a:r>
              <a:rPr lang="en-US" dirty="0"/>
              <a:t>Maggie Schmall</a:t>
            </a:r>
            <a:br>
              <a:rPr lang="en-US" dirty="0"/>
            </a:br>
            <a:endParaRPr lang="en-US" dirty="0"/>
          </a:p>
          <a:p>
            <a:r>
              <a:rPr lang="en-US" dirty="0"/>
              <a:t>Email: </a:t>
            </a:r>
            <a:r>
              <a:rPr lang="en-US" u="sng" dirty="0">
                <a:solidFill>
                  <a:srgbClr val="FFD100"/>
                </a:solidFill>
              </a:rPr>
              <a:t>undergradmcdb@lifesci.ucla.edu</a:t>
            </a:r>
          </a:p>
          <a:p>
            <a:br>
              <a:rPr lang="en-US" u="sng" dirty="0">
                <a:solidFill>
                  <a:srgbClr val="FFD100"/>
                </a:solidFill>
              </a:rPr>
            </a:br>
            <a:r>
              <a:rPr lang="en-US" dirty="0"/>
              <a:t>Website: </a:t>
            </a:r>
            <a:r>
              <a:rPr lang="en-US" u="sng" dirty="0">
                <a:solidFill>
                  <a:srgbClr val="FFD100"/>
                </a:solidFill>
              </a:rPr>
              <a:t>www.mcdb.ucla.edu</a:t>
            </a:r>
          </a:p>
          <a:p>
            <a:endParaRPr lang="en-US" dirty="0"/>
          </a:p>
        </p:txBody>
      </p:sp>
      <p:sp>
        <p:nvSpPr>
          <p:cNvPr id="8" name="Text Placeholder 7"/>
          <p:cNvSpPr>
            <a:spLocks noGrp="1"/>
          </p:cNvSpPr>
          <p:nvPr>
            <p:ph type="body" sz="quarter" idx="16"/>
          </p:nvPr>
        </p:nvSpPr>
        <p:spPr>
          <a:xfrm>
            <a:off x="4291501" y="2193131"/>
            <a:ext cx="3566477" cy="1472198"/>
          </a:xfrm>
        </p:spPr>
        <p:txBody>
          <a:bodyPr/>
          <a:lstStyle/>
          <a:p>
            <a:endParaRPr lang="en-US" dirty="0"/>
          </a:p>
          <a:p>
            <a:r>
              <a:rPr lang="en-US"/>
              <a:t>Tasha Taylor</a:t>
            </a:r>
            <a:endParaRPr lang="en-US" dirty="0"/>
          </a:p>
          <a:p>
            <a:br>
              <a:rPr lang="en-US" dirty="0"/>
            </a:br>
            <a:r>
              <a:rPr lang="en-US" dirty="0"/>
              <a:t>Email: </a:t>
            </a:r>
            <a:r>
              <a:rPr lang="en-US" u="sng" dirty="0">
                <a:solidFill>
                  <a:srgbClr val="FFD100"/>
                </a:solidFill>
              </a:rPr>
              <a:t>undergrad@microbio.ucla.edu</a:t>
            </a:r>
          </a:p>
          <a:p>
            <a:br>
              <a:rPr lang="en-US" dirty="0"/>
            </a:br>
            <a:r>
              <a:rPr lang="en-US" dirty="0"/>
              <a:t>Website: </a:t>
            </a:r>
            <a:r>
              <a:rPr lang="en-US" u="sng" dirty="0">
                <a:solidFill>
                  <a:srgbClr val="FFD100"/>
                </a:solidFill>
              </a:rPr>
              <a:t>www.mimg.ucla.edu </a:t>
            </a:r>
          </a:p>
        </p:txBody>
      </p:sp>
    </p:spTree>
    <p:extLst>
      <p:ext uri="{BB962C8B-B14F-4D97-AF65-F5344CB8AC3E}">
        <p14:creationId xmlns:p14="http://schemas.microsoft.com/office/powerpoint/2010/main" val="1637444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D373F-68C6-8744-9882-BDECFC77FF04}" type="datetime4">
              <a:rPr lang="en-US" smtClean="0"/>
              <a:t>June 27, 2023</a:t>
            </a:fld>
            <a:endParaRPr lang="en-US" dirty="0"/>
          </a:p>
        </p:txBody>
      </p:sp>
      <p:sp>
        <p:nvSpPr>
          <p:cNvPr id="3" name="Slide Number Placeholder 2"/>
          <p:cNvSpPr>
            <a:spLocks noGrp="1"/>
          </p:cNvSpPr>
          <p:nvPr>
            <p:ph type="sldNum" sz="quarter" idx="11"/>
          </p:nvPr>
        </p:nvSpPr>
        <p:spPr/>
        <p:txBody>
          <a:bodyPr/>
          <a:lstStyle/>
          <a:p>
            <a:fld id="{8368066F-241F-DA46-A244-6F6C08E1BFA8}" type="slidenum">
              <a:rPr lang="en-US" smtClean="0"/>
              <a:pPr/>
              <a:t>4</a:t>
            </a:fld>
            <a:endParaRPr lang="en-US"/>
          </a:p>
        </p:txBody>
      </p:sp>
      <p:sp>
        <p:nvSpPr>
          <p:cNvPr id="4" name="Title 3"/>
          <p:cNvSpPr>
            <a:spLocks noGrp="1"/>
          </p:cNvSpPr>
          <p:nvPr>
            <p:ph type="title"/>
          </p:nvPr>
        </p:nvSpPr>
        <p:spPr>
          <a:xfrm>
            <a:off x="550920" y="731520"/>
            <a:ext cx="7315200" cy="515526"/>
          </a:xfrm>
        </p:spPr>
        <p:txBody>
          <a:bodyPr/>
          <a:lstStyle/>
          <a:p>
            <a:r>
              <a:rPr lang="en-US" dirty="0"/>
              <a:t>Join our Listserv</a:t>
            </a:r>
          </a:p>
        </p:txBody>
      </p:sp>
      <p:sp>
        <p:nvSpPr>
          <p:cNvPr id="5" name="Text Placeholder 4"/>
          <p:cNvSpPr>
            <a:spLocks noGrp="1"/>
          </p:cNvSpPr>
          <p:nvPr>
            <p:ph type="body" sz="quarter" idx="12"/>
          </p:nvPr>
        </p:nvSpPr>
        <p:spPr>
          <a:xfrm>
            <a:off x="640080" y="1888331"/>
            <a:ext cx="7202488" cy="1539652"/>
          </a:xfrm>
        </p:spPr>
        <p:txBody>
          <a:bodyPr/>
          <a:lstStyle/>
          <a:p>
            <a:pPr marL="0" indent="0">
              <a:buNone/>
            </a:pPr>
            <a:r>
              <a:rPr lang="en-US" sz="1800" b="1" dirty="0"/>
              <a:t>To subscribe to MCDB:  </a:t>
            </a:r>
          </a:p>
          <a:p>
            <a:pPr marL="274320" lvl="1" indent="0">
              <a:buNone/>
            </a:pPr>
            <a:r>
              <a:rPr lang="en-US" sz="1800" dirty="0"/>
              <a:t>Send an email to </a:t>
            </a:r>
            <a:r>
              <a:rPr lang="en-US" sz="1800" b="1" u="sng" dirty="0" err="1">
                <a:solidFill>
                  <a:schemeClr val="accent5"/>
                </a:solidFill>
              </a:rPr>
              <a:t>MCDBIO-L+subscribe@lists.ucla.edu</a:t>
            </a:r>
            <a:endParaRPr lang="en-US" sz="1800" dirty="0">
              <a:solidFill>
                <a:schemeClr val="accent5"/>
              </a:solidFill>
            </a:endParaRPr>
          </a:p>
          <a:p>
            <a:endParaRPr lang="en-US" sz="1800" b="1" dirty="0"/>
          </a:p>
          <a:p>
            <a:pPr marL="0" indent="0">
              <a:buNone/>
            </a:pPr>
            <a:r>
              <a:rPr lang="en-US" sz="1800" b="1" dirty="0"/>
              <a:t>To subscribe to MIMG</a:t>
            </a:r>
            <a:r>
              <a:rPr lang="en-US" sz="1800" dirty="0"/>
              <a:t>:  </a:t>
            </a:r>
          </a:p>
          <a:p>
            <a:pPr marL="274320" lvl="1" indent="0">
              <a:buNone/>
            </a:pPr>
            <a:r>
              <a:rPr lang="en-US" sz="1800" dirty="0"/>
              <a:t>Send an email to </a:t>
            </a:r>
            <a:r>
              <a:rPr lang="en-US" sz="1800" b="1" u="sng" dirty="0">
                <a:solidFill>
                  <a:srgbClr val="FFC72B"/>
                </a:solidFill>
              </a:rPr>
              <a:t>MIMG+subscribe@lists.ucla.edu</a:t>
            </a:r>
            <a:endParaRPr lang="en-US" sz="1800" dirty="0">
              <a:solidFill>
                <a:srgbClr val="FFC72B"/>
              </a:solidFill>
            </a:endParaRPr>
          </a:p>
        </p:txBody>
      </p:sp>
    </p:spTree>
    <p:extLst>
      <p:ext uri="{BB962C8B-B14F-4D97-AF65-F5344CB8AC3E}">
        <p14:creationId xmlns:p14="http://schemas.microsoft.com/office/powerpoint/2010/main" val="3668687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7757160" cy="1305486"/>
          </a:xfrm>
        </p:spPr>
        <p:txBody>
          <a:bodyPr/>
          <a:lstStyle/>
          <a:p>
            <a:pPr marL="342900" indent="-342900">
              <a:buFont typeface="Arial"/>
              <a:buChar char="•"/>
            </a:pPr>
            <a:r>
              <a:rPr lang="en-US" sz="2000" dirty="0"/>
              <a:t>Five upper division core courses</a:t>
            </a:r>
          </a:p>
          <a:p>
            <a:pPr marL="342900" indent="-342900">
              <a:buFont typeface="Arial"/>
              <a:buChar char="•"/>
            </a:pPr>
            <a:r>
              <a:rPr lang="en-US" sz="2000" dirty="0"/>
              <a:t>Laboratory requirement</a:t>
            </a:r>
          </a:p>
          <a:p>
            <a:pPr marL="342900" indent="-342900">
              <a:buFont typeface="Arial"/>
              <a:buChar char="•"/>
            </a:pPr>
            <a:r>
              <a:rPr lang="en-US" sz="2000" dirty="0"/>
              <a:t>20 units of approved upper division electives</a:t>
            </a:r>
          </a:p>
        </p:txBody>
      </p:sp>
      <p:sp>
        <p:nvSpPr>
          <p:cNvPr id="3" name="Title 2"/>
          <p:cNvSpPr>
            <a:spLocks noGrp="1"/>
          </p:cNvSpPr>
          <p:nvPr>
            <p:ph type="title"/>
          </p:nvPr>
        </p:nvSpPr>
        <p:spPr>
          <a:xfrm>
            <a:off x="550920" y="731519"/>
            <a:ext cx="7315200" cy="515526"/>
          </a:xfrm>
        </p:spPr>
        <p:txBody>
          <a:bodyPr/>
          <a:lstStyle/>
          <a:p>
            <a:r>
              <a:rPr lang="en-US" dirty="0"/>
              <a:t>MCDB Major Requirements</a:t>
            </a:r>
          </a:p>
        </p:txBody>
      </p:sp>
      <p:sp>
        <p:nvSpPr>
          <p:cNvPr id="4" name="Date Placeholder 3"/>
          <p:cNvSpPr>
            <a:spLocks noGrp="1"/>
          </p:cNvSpPr>
          <p:nvPr>
            <p:ph type="dt" sz="half" idx="2"/>
          </p:nvPr>
        </p:nvSpPr>
        <p:spPr>
          <a:xfrm>
            <a:off x="6705600" y="4828032"/>
            <a:ext cx="1371600" cy="141577"/>
          </a:xfrm>
        </p:spPr>
        <p:txBody>
          <a:bodyPr/>
          <a:lstStyle/>
          <a:p>
            <a:fld id="{1404C300-3AB2-2746-97C4-22636D178D0E}" type="datetime4">
              <a:rPr lang="en-US" smtClean="0"/>
              <a:t>June 27, 2023</a:t>
            </a:fld>
            <a:endParaRPr lang="en-US" dirty="0"/>
          </a:p>
        </p:txBody>
      </p:sp>
      <p:sp>
        <p:nvSpPr>
          <p:cNvPr id="5" name="Slide Number Placeholder 4"/>
          <p:cNvSpPr>
            <a:spLocks noGrp="1"/>
          </p:cNvSpPr>
          <p:nvPr>
            <p:ph type="sldNum" sz="quarter" idx="4"/>
          </p:nvPr>
        </p:nvSpPr>
        <p:spPr/>
        <p:txBody>
          <a:bodyPr/>
          <a:lstStyle/>
          <a:p>
            <a:fld id="{8368066F-241F-DA46-A244-6F6C08E1BFA8}" type="slidenum">
              <a:rPr lang="en-US" smtClean="0"/>
              <a:pPr/>
              <a:t>5</a:t>
            </a:fld>
            <a:endParaRPr lang="en-US" dirty="0"/>
          </a:p>
        </p:txBody>
      </p:sp>
    </p:spTree>
    <p:extLst>
      <p:ext uri="{BB962C8B-B14F-4D97-AF65-F5344CB8AC3E}">
        <p14:creationId xmlns:p14="http://schemas.microsoft.com/office/powerpoint/2010/main" val="601647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June 27,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6</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MCDB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1531750700"/>
              </p:ext>
            </p:extLst>
          </p:nvPr>
        </p:nvGraphicFramePr>
        <p:xfrm>
          <a:off x="755538" y="1736725"/>
          <a:ext cx="7381464" cy="219456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Upper Division Core Requirements</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CHEM</a:t>
                      </a:r>
                      <a:r>
                        <a:rPr lang="en-US" sz="1400" b="1" baseline="0" dirty="0">
                          <a:solidFill>
                            <a:schemeClr val="bg1"/>
                          </a:solidFill>
                        </a:rPr>
                        <a:t> 153A – Biochemistry: Introduction to Structure, Enzymes, and Metabolism</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LIFESCI 107 – Genetics </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MCDB 165A – Biology of Cells</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dirty="0">
                          <a:solidFill>
                            <a:schemeClr val="bg1"/>
                          </a:solidFill>
                        </a:rPr>
                        <a:t>MCDB 138 – Developmental</a:t>
                      </a:r>
                      <a:r>
                        <a:rPr lang="en-US" sz="1400" b="1" baseline="0" dirty="0">
                          <a:solidFill>
                            <a:schemeClr val="bg1"/>
                          </a:solidFill>
                        </a:rPr>
                        <a:t> 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386133237"/>
                  </a:ext>
                </a:extLst>
              </a:tr>
              <a:tr h="365760">
                <a:tc>
                  <a:txBody>
                    <a:bodyPr/>
                    <a:lstStyle/>
                    <a:p>
                      <a:pPr algn="l"/>
                      <a:r>
                        <a:rPr lang="en-US" sz="1400" b="1" dirty="0">
                          <a:solidFill>
                            <a:schemeClr val="bg1"/>
                          </a:solidFill>
                        </a:rPr>
                        <a:t>MCDB 144 – Molecular</a:t>
                      </a:r>
                      <a:r>
                        <a:rPr lang="en-US" sz="1400" b="1" baseline="0" dirty="0">
                          <a:solidFill>
                            <a:schemeClr val="bg1"/>
                          </a:solidFill>
                        </a:rPr>
                        <a:t> Biology of Cellular Processes</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47211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June 27,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7</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MCDB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2942119046"/>
              </p:ext>
            </p:extLst>
          </p:nvPr>
        </p:nvGraphicFramePr>
        <p:xfrm>
          <a:off x="755538" y="1736725"/>
          <a:ext cx="7381464" cy="2407920"/>
        </p:xfrm>
        <a:graphic>
          <a:graphicData uri="http://schemas.openxmlformats.org/drawingml/2006/table">
            <a:tbl>
              <a:tblPr firstRow="1">
                <a:tableStyleId>{5C22544A-7EE6-4342-B048-85BDC9FD1C3A}</a:tableStyleId>
              </a:tblPr>
              <a:tblGrid>
                <a:gridCol w="7381464">
                  <a:extLst>
                    <a:ext uri="{9D8B030D-6E8A-4147-A177-3AD203B41FA5}">
                      <a16:colId xmlns:a16="http://schemas.microsoft.com/office/drawing/2014/main" val="3871567158"/>
                    </a:ext>
                  </a:extLst>
                </a:gridCol>
              </a:tblGrid>
              <a:tr h="365760">
                <a:tc>
                  <a:txBody>
                    <a:bodyPr/>
                    <a:lstStyle/>
                    <a:p>
                      <a:pPr algn="l"/>
                      <a:r>
                        <a:rPr lang="en-US" sz="1400" dirty="0">
                          <a:solidFill>
                            <a:srgbClr val="2774AE"/>
                          </a:solidFill>
                        </a:rPr>
                        <a:t>Laboratory Requirement (Choose</a:t>
                      </a:r>
                      <a:r>
                        <a:rPr lang="en-US" sz="1400" baseline="0" dirty="0">
                          <a:solidFill>
                            <a:srgbClr val="2774AE"/>
                          </a:solidFill>
                        </a:rPr>
                        <a:t> One)</a:t>
                      </a:r>
                      <a:endParaRPr lang="en-US" sz="1400" dirty="0">
                        <a:solidFill>
                          <a:srgbClr val="2774AE"/>
                        </a:solidFill>
                      </a:endParaRP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1.</a:t>
                      </a:r>
                      <a:r>
                        <a:rPr lang="en-US" sz="1400" b="1" baseline="0" dirty="0">
                          <a:solidFill>
                            <a:schemeClr val="bg1"/>
                          </a:solidFill>
                        </a:rPr>
                        <a:t> MCDB 104AL – Research Immersion Lab in Developmental 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2. MCDB 187AL</a:t>
                      </a:r>
                      <a:r>
                        <a:rPr lang="en-US" sz="1400" b="1" baseline="0" dirty="0">
                          <a:solidFill>
                            <a:schemeClr val="bg1"/>
                          </a:solidFill>
                        </a:rPr>
                        <a:t> – Research Immersion Lab in Genomic Biology</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3. MCDB 150AL – Research Immersion Lab in Plant-Microbe Ecology</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r h="365760">
                <a:tc>
                  <a:txBody>
                    <a:bodyPr/>
                    <a:lstStyle/>
                    <a:p>
                      <a:pPr algn="l"/>
                      <a:r>
                        <a:rPr lang="en-US" sz="1400" b="1" dirty="0">
                          <a:solidFill>
                            <a:schemeClr val="bg1"/>
                          </a:solidFill>
                        </a:rPr>
                        <a:t>4. MCDB 196B – Research</a:t>
                      </a:r>
                      <a:r>
                        <a:rPr lang="en-US" sz="1400" b="1" baseline="0" dirty="0">
                          <a:solidFill>
                            <a:schemeClr val="bg1"/>
                          </a:solidFill>
                        </a:rPr>
                        <a:t> Apprenticeship II </a:t>
                      </a:r>
                    </a:p>
                    <a:p>
                      <a:pPr algn="l"/>
                      <a:r>
                        <a:rPr lang="en-US" sz="1400" b="1" baseline="0" dirty="0">
                          <a:solidFill>
                            <a:schemeClr val="bg1"/>
                          </a:solidFill>
                        </a:rPr>
                        <a:t>    + MCDB 180B – Scientific Analysis &amp; Communication II</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386133237"/>
                  </a:ext>
                </a:extLst>
              </a:tr>
              <a:tr h="365760">
                <a:tc>
                  <a:txBody>
                    <a:bodyPr/>
                    <a:lstStyle/>
                    <a:p>
                      <a:pPr algn="l"/>
                      <a:r>
                        <a:rPr lang="en-US" sz="1400" b="1" dirty="0">
                          <a:solidFill>
                            <a:schemeClr val="bg1"/>
                          </a:solidFill>
                        </a:rPr>
                        <a:t>5. MCDB 196B,</a:t>
                      </a:r>
                      <a:r>
                        <a:rPr lang="en-US" sz="1400" b="1" baseline="0" dirty="0">
                          <a:solidFill>
                            <a:schemeClr val="bg1"/>
                          </a:solidFill>
                        </a:rPr>
                        <a:t> 198B/C, 199B/C </a:t>
                      </a:r>
                    </a:p>
                    <a:p>
                      <a:pPr algn="l"/>
                      <a:r>
                        <a:rPr lang="en-US" sz="1400" b="1" baseline="0" dirty="0">
                          <a:solidFill>
                            <a:schemeClr val="bg1"/>
                          </a:solidFill>
                        </a:rPr>
                        <a:t>    + MCDB 145 – Appreciation &amp; Critical Review of Biomedical Research</a:t>
                      </a:r>
                      <a:endParaRPr lang="en-US" sz="1400" b="1" dirty="0">
                        <a:solidFill>
                          <a:schemeClr val="bg1"/>
                        </a:solidFill>
                      </a:endParaRP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86546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217A795-3FF2-4345-8B4A-E567983A2CB3}"/>
              </a:ext>
            </a:extLst>
          </p:cNvPr>
          <p:cNvSpPr>
            <a:spLocks noGrp="1"/>
          </p:cNvSpPr>
          <p:nvPr>
            <p:ph type="dt" sz="half" idx="10"/>
          </p:nvPr>
        </p:nvSpPr>
        <p:spPr>
          <a:xfrm>
            <a:off x="6691556" y="4828032"/>
            <a:ext cx="1371600" cy="141577"/>
          </a:xfrm>
        </p:spPr>
        <p:txBody>
          <a:bodyPr/>
          <a:lstStyle/>
          <a:p>
            <a:fld id="{1D623E90-E541-B849-BD7A-0B55AC248AEB}" type="datetime4">
              <a:rPr lang="en-US" smtClean="0"/>
              <a:t>June 27, 2023</a:t>
            </a:fld>
            <a:endParaRPr lang="en-US" dirty="0"/>
          </a:p>
        </p:txBody>
      </p:sp>
      <p:sp>
        <p:nvSpPr>
          <p:cNvPr id="4" name="Slide Number Placeholder 3">
            <a:extLst>
              <a:ext uri="{FF2B5EF4-FFF2-40B4-BE49-F238E27FC236}">
                <a16:creationId xmlns:a16="http://schemas.microsoft.com/office/drawing/2014/main" id="{495CCD84-C1BF-A041-A9A0-26787E2DD95C}"/>
              </a:ext>
            </a:extLst>
          </p:cNvPr>
          <p:cNvSpPr>
            <a:spLocks noGrp="1"/>
          </p:cNvSpPr>
          <p:nvPr>
            <p:ph type="sldNum" sz="quarter" idx="11"/>
          </p:nvPr>
        </p:nvSpPr>
        <p:spPr/>
        <p:txBody>
          <a:bodyPr/>
          <a:lstStyle/>
          <a:p>
            <a:fld id="{8368066F-241F-DA46-A244-6F6C08E1BFA8}" type="slidenum">
              <a:rPr lang="en-US" smtClean="0"/>
              <a:pPr/>
              <a:t>8</a:t>
            </a:fld>
            <a:endParaRPr lang="en-US"/>
          </a:p>
        </p:txBody>
      </p:sp>
      <p:sp>
        <p:nvSpPr>
          <p:cNvPr id="2" name="Title 1">
            <a:extLst>
              <a:ext uri="{FF2B5EF4-FFF2-40B4-BE49-F238E27FC236}">
                <a16:creationId xmlns:a16="http://schemas.microsoft.com/office/drawing/2014/main" id="{258E3AB8-E0C4-D946-82FA-F9ADCBB5FE71}"/>
              </a:ext>
            </a:extLst>
          </p:cNvPr>
          <p:cNvSpPr>
            <a:spLocks noGrp="1"/>
          </p:cNvSpPr>
          <p:nvPr>
            <p:ph type="title"/>
          </p:nvPr>
        </p:nvSpPr>
        <p:spPr>
          <a:xfrm>
            <a:off x="548640" y="731520"/>
            <a:ext cx="7315200" cy="515526"/>
          </a:xfrm>
        </p:spPr>
        <p:txBody>
          <a:bodyPr/>
          <a:lstStyle/>
          <a:p>
            <a:r>
              <a:rPr lang="en-US" dirty="0"/>
              <a:t>MCDB Major Requirements</a:t>
            </a:r>
          </a:p>
        </p:txBody>
      </p:sp>
      <p:graphicFrame>
        <p:nvGraphicFramePr>
          <p:cNvPr id="7" name="Table Placeholder 6">
            <a:extLst>
              <a:ext uri="{FF2B5EF4-FFF2-40B4-BE49-F238E27FC236}">
                <a16:creationId xmlns:a16="http://schemas.microsoft.com/office/drawing/2014/main" id="{89F6AAAA-888C-2C4E-B127-3A9BF3829718}"/>
              </a:ext>
            </a:extLst>
          </p:cNvPr>
          <p:cNvGraphicFramePr>
            <a:graphicFrameLocks noGrp="1"/>
          </p:cNvGraphicFramePr>
          <p:nvPr>
            <p:ph type="tbl" sz="quarter" idx="13"/>
            <p:extLst>
              <p:ext uri="{D42A27DB-BD31-4B8C-83A1-F6EECF244321}">
                <p14:modId xmlns:p14="http://schemas.microsoft.com/office/powerpoint/2010/main" val="1230747058"/>
              </p:ext>
            </p:extLst>
          </p:nvPr>
        </p:nvGraphicFramePr>
        <p:xfrm>
          <a:off x="755538" y="1736725"/>
          <a:ext cx="7381464" cy="1463040"/>
        </p:xfrm>
        <a:graphic>
          <a:graphicData uri="http://schemas.openxmlformats.org/drawingml/2006/table">
            <a:tbl>
              <a:tblPr firstRow="1">
                <a:tableStyleId>{5C22544A-7EE6-4342-B048-85BDC9FD1C3A}</a:tableStyleId>
              </a:tblPr>
              <a:tblGrid>
                <a:gridCol w="1454262">
                  <a:extLst>
                    <a:ext uri="{9D8B030D-6E8A-4147-A177-3AD203B41FA5}">
                      <a16:colId xmlns:a16="http://schemas.microsoft.com/office/drawing/2014/main" val="3871567158"/>
                    </a:ext>
                  </a:extLst>
                </a:gridCol>
                <a:gridCol w="5927202">
                  <a:extLst>
                    <a:ext uri="{9D8B030D-6E8A-4147-A177-3AD203B41FA5}">
                      <a16:colId xmlns:a16="http://schemas.microsoft.com/office/drawing/2014/main" val="20001"/>
                    </a:ext>
                  </a:extLst>
                </a:gridCol>
              </a:tblGrid>
              <a:tr h="365760">
                <a:tc gridSpan="2">
                  <a:txBody>
                    <a:bodyPr/>
                    <a:lstStyle/>
                    <a:p>
                      <a:pPr algn="l"/>
                      <a:r>
                        <a:rPr lang="en-US" sz="1400" dirty="0">
                          <a:solidFill>
                            <a:srgbClr val="2774AE"/>
                          </a:solidFill>
                        </a:rPr>
                        <a:t>20 Units of Approved</a:t>
                      </a:r>
                      <a:r>
                        <a:rPr lang="en-US" sz="1400" baseline="0" dirty="0">
                          <a:solidFill>
                            <a:srgbClr val="2774AE"/>
                          </a:solidFill>
                        </a:rPr>
                        <a:t> Upper </a:t>
                      </a:r>
                      <a:r>
                        <a:rPr lang="en-US" sz="1400" dirty="0">
                          <a:solidFill>
                            <a:srgbClr val="2774AE"/>
                          </a:solidFill>
                        </a:rPr>
                        <a:t>Division Electives</a:t>
                      </a:r>
                    </a:p>
                  </a:txBody>
                  <a:tcPr marL="365760" marR="0" marT="0" marB="0" anchor="ctr">
                    <a:lnL w="6350" cap="flat" cmpd="sng" algn="ctr">
                      <a:solidFill>
                        <a:srgbClr val="FFFFFF"/>
                      </a:solidFill>
                      <a:prstDash val="solid"/>
                      <a:round/>
                      <a:headEnd type="none" w="med" len="med"/>
                      <a:tailEnd type="none" w="med" len="med"/>
                    </a:lnL>
                    <a:lnR w="6350" cap="flat" cmpd="sng" algn="ctr">
                      <a:solidFill>
                        <a:srgbClr val="2774AE"/>
                      </a:solidFill>
                      <a:prstDash val="solid"/>
                      <a:round/>
                      <a:headEnd type="none" w="med" len="med"/>
                      <a:tailEnd type="none" w="med" len="med"/>
                    </a:lnR>
                    <a:lnT w="6350" cap="flat" cmpd="sng" algn="ctr">
                      <a:solidFill>
                        <a:srgbClr val="FFFFFF"/>
                      </a:solidFill>
                      <a:prstDash val="solid"/>
                      <a:round/>
                      <a:headEnd type="none" w="med" len="med"/>
                      <a:tailEnd type="none" w="med" len="med"/>
                    </a:lnT>
                    <a:lnB w="38100" cmpd="sng">
                      <a:noFill/>
                    </a:lnB>
                    <a:solidFill>
                      <a:schemeClr val="bg1"/>
                    </a:solidFill>
                  </a:tcPr>
                </a:tc>
                <a:tc hMerge="1">
                  <a:txBody>
                    <a:bodyPr/>
                    <a:lstStyle/>
                    <a:p>
                      <a:endParaRPr lang="en-US"/>
                    </a:p>
                  </a:txBody>
                  <a:tcPr/>
                </a:tc>
                <a:extLst>
                  <a:ext uri="{0D108BD9-81ED-4DB2-BD59-A6C34878D82A}">
                    <a16:rowId xmlns:a16="http://schemas.microsoft.com/office/drawing/2014/main" val="2980189649"/>
                  </a:ext>
                </a:extLst>
              </a:tr>
              <a:tr h="365760">
                <a:tc>
                  <a:txBody>
                    <a:bodyPr/>
                    <a:lstStyle/>
                    <a:p>
                      <a:pPr algn="l"/>
                      <a:r>
                        <a:rPr lang="en-US" sz="1400" b="1" dirty="0">
                          <a:solidFill>
                            <a:schemeClr val="bg1"/>
                          </a:solidFill>
                        </a:rPr>
                        <a:t>Category 1</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tc>
                  <a:txBody>
                    <a:bodyPr/>
                    <a:lstStyle/>
                    <a:p>
                      <a:pPr algn="l"/>
                      <a:r>
                        <a:rPr lang="en-US" sz="1400" b="1" dirty="0">
                          <a:solidFill>
                            <a:schemeClr val="bg1"/>
                          </a:solidFill>
                        </a:rPr>
                        <a:t>5</a:t>
                      </a:r>
                      <a:r>
                        <a:rPr lang="en-US" sz="1400" b="1" baseline="0" dirty="0">
                          <a:solidFill>
                            <a:schemeClr val="bg1"/>
                          </a:solidFill>
                        </a:rPr>
                        <a:t> units from Category 1</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8100" cmpd="sng">
                      <a:noFill/>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62780936"/>
                  </a:ext>
                </a:extLst>
              </a:tr>
              <a:tr h="365760">
                <a:tc>
                  <a:txBody>
                    <a:bodyPr/>
                    <a:lstStyle/>
                    <a:p>
                      <a:pPr algn="l"/>
                      <a:r>
                        <a:rPr lang="en-US" sz="1400" b="1" dirty="0">
                          <a:solidFill>
                            <a:schemeClr val="bg1"/>
                          </a:solidFill>
                        </a:rPr>
                        <a:t>Category 2</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a:r>
                        <a:rPr lang="en-US" sz="1400" b="1" dirty="0">
                          <a:solidFill>
                            <a:schemeClr val="bg1"/>
                          </a:solidFill>
                        </a:rPr>
                        <a:t>5</a:t>
                      </a:r>
                      <a:r>
                        <a:rPr lang="en-US" sz="1400" b="1" baseline="0" dirty="0">
                          <a:solidFill>
                            <a:schemeClr val="bg1"/>
                          </a:solidFill>
                        </a:rPr>
                        <a:t> units from Category 1 or 2</a:t>
                      </a:r>
                      <a:endParaRPr lang="en-US" sz="1400" b="1" dirty="0">
                        <a:solidFill>
                          <a:schemeClr val="bg1"/>
                        </a:solidFill>
                      </a:endParaRP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172851612"/>
                  </a:ext>
                </a:extLst>
              </a:tr>
              <a:tr h="365760">
                <a:tc>
                  <a:txBody>
                    <a:bodyPr/>
                    <a:lstStyle/>
                    <a:p>
                      <a:pPr algn="l"/>
                      <a:r>
                        <a:rPr lang="en-US" sz="1400" b="1" dirty="0">
                          <a:solidFill>
                            <a:schemeClr val="bg1"/>
                          </a:solidFill>
                        </a:rPr>
                        <a:t>Category 3</a:t>
                      </a:r>
                    </a:p>
                  </a:txBody>
                  <a:tcPr marL="365760" marR="0" marB="0" anchor="ctr">
                    <a:lnL w="6350" cap="flat" cmpd="sng" algn="ctr">
                      <a:solidFill>
                        <a:srgbClr val="FFFFFF"/>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a:r>
                        <a:rPr lang="en-US" sz="1400" b="1" dirty="0">
                          <a:solidFill>
                            <a:schemeClr val="bg1"/>
                          </a:solidFill>
                        </a:rPr>
                        <a:t>10 units of Category 1, 2, or 3</a:t>
                      </a:r>
                    </a:p>
                  </a:txBody>
                  <a:tcPr marL="365760" marR="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9758339"/>
                  </a:ext>
                </a:extLst>
              </a:tr>
            </a:tbl>
          </a:graphicData>
        </a:graphic>
      </p:graphicFrame>
    </p:spTree>
    <p:extLst>
      <p:ext uri="{BB962C8B-B14F-4D97-AF65-F5344CB8AC3E}">
        <p14:creationId xmlns:p14="http://schemas.microsoft.com/office/powerpoint/2010/main" val="275430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1737360"/>
            <a:ext cx="7314883" cy="1401666"/>
          </a:xfrm>
        </p:spPr>
        <p:txBody>
          <a:bodyPr/>
          <a:lstStyle/>
          <a:p>
            <a:pPr marL="342900" indent="-342900">
              <a:buFont typeface="Arial"/>
              <a:buChar char="•"/>
            </a:pPr>
            <a:r>
              <a:rPr lang="en-US" sz="2000" dirty="0"/>
              <a:t>Five upper division Foundation courses</a:t>
            </a:r>
          </a:p>
          <a:p>
            <a:pPr marL="342900" indent="-342900">
              <a:buFont typeface="Arial"/>
              <a:buChar char="•"/>
            </a:pPr>
            <a:r>
              <a:rPr lang="en-US" sz="2000" dirty="0"/>
              <a:t>Lab courses</a:t>
            </a:r>
          </a:p>
          <a:p>
            <a:pPr marL="342900" indent="-342900">
              <a:buFont typeface="Arial"/>
              <a:buChar char="•"/>
            </a:pPr>
            <a:r>
              <a:rPr lang="en-US" sz="2000" dirty="0"/>
              <a:t>Two focus electives</a:t>
            </a:r>
          </a:p>
          <a:p>
            <a:pPr marL="342900" indent="-342900">
              <a:buFont typeface="Arial"/>
              <a:buChar char="•"/>
            </a:pPr>
            <a:r>
              <a:rPr lang="en-US" sz="2000" dirty="0"/>
              <a:t>General elective (4 units)</a:t>
            </a:r>
          </a:p>
        </p:txBody>
      </p:sp>
      <p:sp>
        <p:nvSpPr>
          <p:cNvPr id="3" name="Title 2"/>
          <p:cNvSpPr>
            <a:spLocks noGrp="1"/>
          </p:cNvSpPr>
          <p:nvPr>
            <p:ph type="title"/>
          </p:nvPr>
        </p:nvSpPr>
        <p:spPr>
          <a:xfrm>
            <a:off x="550920" y="731519"/>
            <a:ext cx="7315200" cy="515526"/>
          </a:xfrm>
        </p:spPr>
        <p:txBody>
          <a:bodyPr/>
          <a:lstStyle/>
          <a:p>
            <a:r>
              <a:rPr lang="en-US" dirty="0"/>
              <a:t>MIMG Major Requirements</a:t>
            </a:r>
          </a:p>
        </p:txBody>
      </p:sp>
      <p:sp>
        <p:nvSpPr>
          <p:cNvPr id="4" name="Date Placeholder 3"/>
          <p:cNvSpPr>
            <a:spLocks noGrp="1"/>
          </p:cNvSpPr>
          <p:nvPr>
            <p:ph type="dt" sz="half" idx="2"/>
          </p:nvPr>
        </p:nvSpPr>
        <p:spPr>
          <a:xfrm>
            <a:off x="6705600" y="4828032"/>
            <a:ext cx="1371600" cy="141577"/>
          </a:xfrm>
        </p:spPr>
        <p:txBody>
          <a:bodyPr/>
          <a:lstStyle/>
          <a:p>
            <a:fld id="{1404C300-3AB2-2746-97C4-22636D178D0E}" type="datetime4">
              <a:rPr lang="en-US" smtClean="0"/>
              <a:t>June 27, 2023</a:t>
            </a:fld>
            <a:endParaRPr lang="en-US" dirty="0"/>
          </a:p>
        </p:txBody>
      </p:sp>
      <p:sp>
        <p:nvSpPr>
          <p:cNvPr id="5" name="Slide Number Placeholder 4"/>
          <p:cNvSpPr>
            <a:spLocks noGrp="1"/>
          </p:cNvSpPr>
          <p:nvPr>
            <p:ph type="sldNum" sz="quarter" idx="4"/>
          </p:nvPr>
        </p:nvSpPr>
        <p:spPr/>
        <p:txBody>
          <a:bodyPr/>
          <a:lstStyle/>
          <a:p>
            <a:fld id="{8368066F-241F-DA46-A244-6F6C08E1BFA8}" type="slidenum">
              <a:rPr lang="en-US" smtClean="0"/>
              <a:pPr/>
              <a:t>9</a:t>
            </a:fld>
            <a:endParaRPr lang="en-US" dirty="0"/>
          </a:p>
        </p:txBody>
      </p:sp>
    </p:spTree>
    <p:extLst>
      <p:ext uri="{BB962C8B-B14F-4D97-AF65-F5344CB8AC3E}">
        <p14:creationId xmlns:p14="http://schemas.microsoft.com/office/powerpoint/2010/main" val="1634589428"/>
      </p:ext>
    </p:extLst>
  </p:cSld>
  <p:clrMapOvr>
    <a:masterClrMapping/>
  </p:clrMapOvr>
</p:sld>
</file>

<file path=ppt/theme/theme1.xml><?xml version="1.0" encoding="utf-8"?>
<a:theme xmlns:a="http://schemas.openxmlformats.org/drawingml/2006/main" name="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45720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Presentation4" id="{5AD70E9E-DD59-814B-85DC-0D68928E099F}" vid="{22B62A29-E0A2-744C-968A-AFBEC94D2E94}"/>
    </a:ext>
  </a:extLst>
</a:theme>
</file>

<file path=ppt/theme/theme2.xml><?xml version="1.0" encoding="utf-8"?>
<a:theme xmlns:a="http://schemas.openxmlformats.org/drawingml/2006/main" name="2_presentation-04">
  <a:themeElements>
    <a:clrScheme name="presentation-03">
      <a:dk1>
        <a:srgbClr val="FFFFFF"/>
      </a:dk1>
      <a:lt1>
        <a:srgbClr val="FFFFFF"/>
      </a:lt1>
      <a:dk2>
        <a:srgbClr val="2774AE"/>
      </a:dk2>
      <a:lt2>
        <a:srgbClr val="FFFFFF"/>
      </a:lt2>
      <a:accent1>
        <a:srgbClr val="00578A"/>
      </a:accent1>
      <a:accent2>
        <a:srgbClr val="898989"/>
      </a:accent2>
      <a:accent3>
        <a:srgbClr val="8BB8E8"/>
      </a:accent3>
      <a:accent4>
        <a:srgbClr val="DAEBFE"/>
      </a:accent4>
      <a:accent5>
        <a:srgbClr val="FFC72B"/>
      </a:accent5>
      <a:accent6>
        <a:srgbClr val="00578A"/>
      </a:accent6>
      <a:hlink>
        <a:srgbClr val="00578A"/>
      </a:hlink>
      <a:folHlink>
        <a:srgbClr val="5123B0"/>
      </a:folHlink>
    </a:clrScheme>
    <a:fontScheme name="Brand-StratComm">
      <a:majorFont>
        <a:latin typeface="Helvetica"/>
        <a:ea typeface=""/>
        <a:cs typeface=""/>
      </a:majorFont>
      <a:minorFont>
        <a:latin typeface="Helvetic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5AD70E9E-DD59-814B-85DC-0D68928E099F}" vid="{200001B4-8D38-D341-8655-3BCB45C4ED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presentation-04</Template>
  <TotalTime>794</TotalTime>
  <Words>836</Words>
  <Application>Microsoft Office PowerPoint</Application>
  <PresentationFormat>Custom</PresentationFormat>
  <Paragraphs>183</Paragraphs>
  <Slides>21</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21</vt:i4>
      </vt:variant>
    </vt:vector>
  </HeadingPairs>
  <TitlesOfParts>
    <vt:vector size="26" baseType="lpstr">
      <vt:lpstr>Arial</vt:lpstr>
      <vt:lpstr>Calibri</vt:lpstr>
      <vt:lpstr>Helvetica</vt:lpstr>
      <vt:lpstr>presentation-04</vt:lpstr>
      <vt:lpstr>2_presentation-04</vt:lpstr>
      <vt:lpstr>New Student Sessions 2023</vt:lpstr>
      <vt:lpstr>MCDB &amp; MIMG New Student Sessions Resources</vt:lpstr>
      <vt:lpstr>Advisor Information</vt:lpstr>
      <vt:lpstr>Join our Listserv</vt:lpstr>
      <vt:lpstr>MCDB Major Requirements</vt:lpstr>
      <vt:lpstr>MCDB Major Requirements</vt:lpstr>
      <vt:lpstr>MCDB Major Requirements</vt:lpstr>
      <vt:lpstr>MCDB Major Requirements</vt:lpstr>
      <vt:lpstr>MIMG Major Requirements</vt:lpstr>
      <vt:lpstr>MIMG Major Requirements</vt:lpstr>
      <vt:lpstr>MIMG Major Requirements</vt:lpstr>
      <vt:lpstr>MIMG Major Requirements</vt:lpstr>
      <vt:lpstr>MIMG Major Requirements</vt:lpstr>
      <vt:lpstr>60 Units of Upper Division Coursework</vt:lpstr>
      <vt:lpstr>Getting Involved in Research</vt:lpstr>
      <vt:lpstr>Tips for New Students</vt:lpstr>
      <vt:lpstr>Medical School Requirements</vt:lpstr>
      <vt:lpstr>PowerPoint Presentation</vt:lpstr>
      <vt:lpstr>Questions?</vt:lpstr>
      <vt:lpstr>Join our Listserv</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04 Presentation Title</dc:title>
  <dc:creator>Towery, Chris</dc:creator>
  <cp:lastModifiedBy>MCDB Undergrad</cp:lastModifiedBy>
  <cp:revision>60</cp:revision>
  <dcterms:created xsi:type="dcterms:W3CDTF">2020-06-23T17:48:14Z</dcterms:created>
  <dcterms:modified xsi:type="dcterms:W3CDTF">2023-06-27T22:02:31Z</dcterms:modified>
</cp:coreProperties>
</file>