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23_490711C8.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7" r:id="rId1"/>
    <p:sldMasterId id="2147483836" r:id="rId2"/>
  </p:sldMasterIdLst>
  <p:notesMasterIdLst>
    <p:notesMasterId r:id="rId37"/>
  </p:notesMasterIdLst>
  <p:handoutMasterIdLst>
    <p:handoutMasterId r:id="rId38"/>
  </p:handoutMasterIdLst>
  <p:sldIdLst>
    <p:sldId id="275" r:id="rId3"/>
    <p:sldId id="324" r:id="rId4"/>
    <p:sldId id="326" r:id="rId5"/>
    <p:sldId id="278" r:id="rId6"/>
    <p:sldId id="273" r:id="rId7"/>
    <p:sldId id="279" r:id="rId8"/>
    <p:sldId id="281" r:id="rId9"/>
    <p:sldId id="282" r:id="rId10"/>
    <p:sldId id="304" r:id="rId11"/>
    <p:sldId id="283" r:id="rId12"/>
    <p:sldId id="286" r:id="rId13"/>
    <p:sldId id="287" r:id="rId14"/>
    <p:sldId id="291" r:id="rId15"/>
    <p:sldId id="331" r:id="rId16"/>
    <p:sldId id="332" r:id="rId17"/>
    <p:sldId id="293" r:id="rId18"/>
    <p:sldId id="330" r:id="rId19"/>
    <p:sldId id="317" r:id="rId20"/>
    <p:sldId id="300" r:id="rId21"/>
    <p:sldId id="310" r:id="rId22"/>
    <p:sldId id="334" r:id="rId23"/>
    <p:sldId id="311" r:id="rId24"/>
    <p:sldId id="315" r:id="rId25"/>
    <p:sldId id="312" r:id="rId26"/>
    <p:sldId id="313" r:id="rId27"/>
    <p:sldId id="318" r:id="rId28"/>
    <p:sldId id="321" r:id="rId29"/>
    <p:sldId id="322" r:id="rId30"/>
    <p:sldId id="323" r:id="rId31"/>
    <p:sldId id="319" r:id="rId32"/>
    <p:sldId id="327" r:id="rId33"/>
    <p:sldId id="320" r:id="rId34"/>
    <p:sldId id="328" r:id="rId35"/>
    <p:sldId id="335" r:id="rId36"/>
  </p:sldIdLst>
  <p:sldSz cx="9144000" cy="5148263"/>
  <p:notesSz cx="6858000" cy="9144000"/>
  <p:defaultTex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1">
          <p15:clr>
            <a:srgbClr val="A4A3A4"/>
          </p15:clr>
        </p15:guide>
        <p15:guide id="2" pos="28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434613-1351-34AE-34C3-83199E4DDCF8}" name="Sierra Dwyer" initials="SD" userId="FPD3h6VCgtWcKOIj55u8WpYwCWEDPgTR6H2VGpz2GlM=" providerId="None"/>
  <p188:author id="{8B6429A0-736A-F4BD-8790-D3D19EEF06E0}" name="Jenesis Fonseca" initials="JF" userId="xaqLyIJCA/QhaDWLd/Z/yfvxGaw8YKGdwUdCiN8u1Xk="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72B"/>
    <a:srgbClr val="1865B1"/>
    <a:srgbClr val="164FA0"/>
    <a:srgbClr val="5295C9"/>
    <a:srgbClr val="005587"/>
    <a:srgbClr val="2774AE"/>
    <a:srgbClr val="8BB8E8"/>
    <a:srgbClr val="898989"/>
    <a:srgbClr val="58595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C755C9-3571-4782-8162-4208D2F7F23A}" v="53" dt="2025-07-10T16:57:57.929"/>
    <p1510:client id="{15AC8D39-8773-4614-B22D-EABCBB29D25E}" v="7" dt="2025-07-10T16:41:45.738"/>
    <p1510:client id="{36C72CA4-B20A-4506-905A-70B51BEF0C52}" v="193" dt="2025-07-08T23:27:43.324"/>
    <p1510:client id="{8F52A862-1665-436A-92AE-241F5D46B18B}" v="518" dt="2025-07-10T16:36:00.833"/>
    <p1510:client id="{DB92E498-0C52-42A4-B61E-A91F16595858}" v="1934" dt="2025-07-08T23:16:01.034"/>
    <p1510:client id="{EE27F8CD-7D5C-40D9-88AF-3F728728D29A}" v="4" dt="2025-07-09T23:54:51.700"/>
    <p1510:client id="{FADCFFB4-320D-4463-B83A-97DEE3CA7B19}" v="3008" dt="2025-07-09T18:35:05.2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48" autoAdjust="0"/>
    <p:restoredTop sz="77071" autoAdjust="0"/>
  </p:normalViewPr>
  <p:slideViewPr>
    <p:cSldViewPr snapToObjects="1">
      <p:cViewPr>
        <p:scale>
          <a:sx n="75" d="100"/>
          <a:sy n="75" d="100"/>
        </p:scale>
        <p:origin x="936" y="-68"/>
      </p:cViewPr>
      <p:guideLst>
        <p:guide orient="horz" pos="1621"/>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57" d="100"/>
          <a:sy n="57" d="100"/>
        </p:scale>
        <p:origin x="2971" y="3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erra Dwyer" userId="FPD3h6VCgtWcKOIj55u8WpYwCWEDPgTR6H2VGpz2GlM=" providerId="None" clId="Web-{A9A0BBCC-76EE-46B9-B7F0-FFCDD861EC46}"/>
    <pc:docChg chg="modSld">
      <pc:chgData name="Sierra Dwyer" userId="FPD3h6VCgtWcKOIj55u8WpYwCWEDPgTR6H2VGpz2GlM=" providerId="None" clId="Web-{A9A0BBCC-76EE-46B9-B7F0-FFCDD861EC46}" dt="2025-07-02T16:42:22.661" v="2" actId="20577"/>
      <pc:docMkLst>
        <pc:docMk/>
      </pc:docMkLst>
      <pc:sldChg chg="modSp">
        <pc:chgData name="Sierra Dwyer" userId="FPD3h6VCgtWcKOIj55u8WpYwCWEDPgTR6H2VGpz2GlM=" providerId="None" clId="Web-{A9A0BBCC-76EE-46B9-B7F0-FFCDD861EC46}" dt="2025-07-02T16:42:22.661" v="2" actId="20577"/>
        <pc:sldMkLst>
          <pc:docMk/>
          <pc:sldMk cId="2684346959" sldId="315"/>
        </pc:sldMkLst>
        <pc:spChg chg="mod">
          <ac:chgData name="Sierra Dwyer" userId="FPD3h6VCgtWcKOIj55u8WpYwCWEDPgTR6H2VGpz2GlM=" providerId="None" clId="Web-{A9A0BBCC-76EE-46B9-B7F0-FFCDD861EC46}" dt="2025-07-02T16:42:22.661" v="2" actId="20577"/>
          <ac:spMkLst>
            <pc:docMk/>
            <pc:sldMk cId="2684346959" sldId="315"/>
            <ac:spMk id="6" creationId="{88754D6E-BAC5-5CC3-F395-703863A8B113}"/>
          </ac:spMkLst>
        </pc:spChg>
      </pc:sldChg>
    </pc:docChg>
  </pc:docChgLst>
  <pc:docChgLst>
    <pc:chgData name="Jenesis Fonseca" userId="xaqLyIJCA/QhaDWLd/Z/yfvxGaw8YKGdwUdCiN8u1Xk=" providerId="None" clId="Web-{AF95BF4D-F86D-409C-8297-37C7284A2F31}"/>
    <pc:docChg chg="addSld delSld modSld sldOrd">
      <pc:chgData name="Jenesis Fonseca" userId="xaqLyIJCA/QhaDWLd/Z/yfvxGaw8YKGdwUdCiN8u1Xk=" providerId="None" clId="Web-{AF95BF4D-F86D-409C-8297-37C7284A2F31}" dt="2025-07-02T18:02:07.665" v="55"/>
      <pc:docMkLst>
        <pc:docMk/>
      </pc:docMkLst>
      <pc:sldChg chg="ord">
        <pc:chgData name="Jenesis Fonseca" userId="xaqLyIJCA/QhaDWLd/Z/yfvxGaw8YKGdwUdCiN8u1Xk=" providerId="None" clId="Web-{AF95BF4D-F86D-409C-8297-37C7284A2F31}" dt="2025-07-02T17:56:34.671" v="53"/>
        <pc:sldMkLst>
          <pc:docMk/>
          <pc:sldMk cId="2771392197" sldId="276"/>
        </pc:sldMkLst>
      </pc:sldChg>
      <pc:sldChg chg="modSp">
        <pc:chgData name="Jenesis Fonseca" userId="xaqLyIJCA/QhaDWLd/Z/yfvxGaw8YKGdwUdCiN8u1Xk=" providerId="None" clId="Web-{AF95BF4D-F86D-409C-8297-37C7284A2F31}" dt="2025-07-02T17:42:58.679" v="0" actId="1076"/>
        <pc:sldMkLst>
          <pc:docMk/>
          <pc:sldMk cId="2908899197" sldId="281"/>
        </pc:sldMkLst>
        <pc:spChg chg="mod">
          <ac:chgData name="Jenesis Fonseca" userId="xaqLyIJCA/QhaDWLd/Z/yfvxGaw8YKGdwUdCiN8u1Xk=" providerId="None" clId="Web-{AF95BF4D-F86D-409C-8297-37C7284A2F31}" dt="2025-07-02T17:42:58.679" v="0" actId="1076"/>
          <ac:spMkLst>
            <pc:docMk/>
            <pc:sldMk cId="2908899197" sldId="281"/>
            <ac:spMk id="6" creationId="{00000000-0000-0000-0000-000000000000}"/>
          </ac:spMkLst>
        </pc:spChg>
      </pc:sldChg>
      <pc:sldChg chg="modSp">
        <pc:chgData name="Jenesis Fonseca" userId="xaqLyIJCA/QhaDWLd/Z/yfvxGaw8YKGdwUdCiN8u1Xk=" providerId="None" clId="Web-{AF95BF4D-F86D-409C-8297-37C7284A2F31}" dt="2025-07-02T17:48:35.955" v="20" actId="20577"/>
        <pc:sldMkLst>
          <pc:docMk/>
          <pc:sldMk cId="1796508160" sldId="303"/>
        </pc:sldMkLst>
      </pc:sldChg>
      <pc:sldChg chg="modSp">
        <pc:chgData name="Jenesis Fonseca" userId="xaqLyIJCA/QhaDWLd/Z/yfvxGaw8YKGdwUdCiN8u1Xk=" providerId="None" clId="Web-{AF95BF4D-F86D-409C-8297-37C7284A2F31}" dt="2025-07-02T17:54:30.090" v="52" actId="20577"/>
        <pc:sldMkLst>
          <pc:docMk/>
          <pc:sldMk cId="3773818156" sldId="316"/>
        </pc:sldMkLst>
      </pc:sldChg>
      <pc:sldChg chg="new del">
        <pc:chgData name="Jenesis Fonseca" userId="xaqLyIJCA/QhaDWLd/Z/yfvxGaw8YKGdwUdCiN8u1Xk=" providerId="None" clId="Web-{AF95BF4D-F86D-409C-8297-37C7284A2F31}" dt="2025-07-02T18:02:07.665" v="55"/>
        <pc:sldMkLst>
          <pc:docMk/>
          <pc:sldMk cId="3889795399" sldId="319"/>
        </pc:sldMkLst>
      </pc:sldChg>
    </pc:docChg>
  </pc:docChgLst>
  <pc:docChgLst>
    <pc:chgData name="Jenesis Fonseca" userId="xaqLyIJCA/QhaDWLd/Z/yfvxGaw8YKGdwUdCiN8u1Xk=" providerId="None" clId="Web-{EB1CCBB9-D23B-4B47-95FA-DE33357D6D3B}"/>
    <pc:docChg chg="modSld">
      <pc:chgData name="Jenesis Fonseca" userId="xaqLyIJCA/QhaDWLd/Z/yfvxGaw8YKGdwUdCiN8u1Xk=" providerId="None" clId="Web-{EB1CCBB9-D23B-4B47-95FA-DE33357D6D3B}" dt="2025-06-30T17:22:51.091" v="77" actId="20577"/>
      <pc:docMkLst>
        <pc:docMk/>
      </pc:docMkLst>
      <pc:sldChg chg="modSp">
        <pc:chgData name="Jenesis Fonseca" userId="xaqLyIJCA/QhaDWLd/Z/yfvxGaw8YKGdwUdCiN8u1Xk=" providerId="None" clId="Web-{EB1CCBB9-D23B-4B47-95FA-DE33357D6D3B}" dt="2025-06-30T17:22:51.091" v="77" actId="20577"/>
        <pc:sldMkLst>
          <pc:docMk/>
          <pc:sldMk cId="3022532680" sldId="293"/>
        </pc:sldMkLst>
        <pc:spChg chg="mod">
          <ac:chgData name="Jenesis Fonseca" userId="xaqLyIJCA/QhaDWLd/Z/yfvxGaw8YKGdwUdCiN8u1Xk=" providerId="None" clId="Web-{EB1CCBB9-D23B-4B47-95FA-DE33357D6D3B}" dt="2025-06-30T17:22:51.091" v="77" actId="20577"/>
          <ac:spMkLst>
            <pc:docMk/>
            <pc:sldMk cId="3022532680" sldId="293"/>
            <ac:spMk id="5" creationId="{00000000-0000-0000-0000-000000000000}"/>
          </ac:spMkLst>
        </pc:spChg>
      </pc:sldChg>
      <pc:sldChg chg="modSp">
        <pc:chgData name="Jenesis Fonseca" userId="xaqLyIJCA/QhaDWLd/Z/yfvxGaw8YKGdwUdCiN8u1Xk=" providerId="None" clId="Web-{EB1CCBB9-D23B-4B47-95FA-DE33357D6D3B}" dt="2025-06-30T17:21:41.070" v="67"/>
        <pc:sldMkLst>
          <pc:docMk/>
          <pc:sldMk cId="4193146498" sldId="304"/>
        </pc:sldMkLst>
        <pc:graphicFrameChg chg="mod modGraphic">
          <ac:chgData name="Jenesis Fonseca" userId="xaqLyIJCA/QhaDWLd/Z/yfvxGaw8YKGdwUdCiN8u1Xk=" providerId="None" clId="Web-{EB1CCBB9-D23B-4B47-95FA-DE33357D6D3B}" dt="2025-06-30T17:21:41.070" v="67"/>
          <ac:graphicFrameMkLst>
            <pc:docMk/>
            <pc:sldMk cId="4193146498" sldId="304"/>
            <ac:graphicFrameMk id="13" creationId="{ADCBBB26-A38B-4987-83DA-C27F106D7FB9}"/>
          </ac:graphicFrameMkLst>
        </pc:graphicFrameChg>
      </pc:sldChg>
    </pc:docChg>
  </pc:docChgLst>
  <pc:docChgLst>
    <pc:chgData name="Jenesis Fonseca" userId="xaqLyIJCA/QhaDWLd/Z/yfvxGaw8YKGdwUdCiN8u1Xk=" providerId="None" clId="Web-{15AC8D39-8773-4614-B22D-EABCBB29D25E}"/>
    <pc:docChg chg="mod">
      <pc:chgData name="Jenesis Fonseca" userId="xaqLyIJCA/QhaDWLd/Z/yfvxGaw8YKGdwUdCiN8u1Xk=" providerId="None" clId="Web-{15AC8D39-8773-4614-B22D-EABCBB29D25E}" dt="2025-07-10T16:39:23.910" v="0"/>
      <pc:docMkLst>
        <pc:docMk/>
      </pc:docMkLst>
    </pc:docChg>
  </pc:docChgLst>
  <pc:docChgLst>
    <pc:chgData name="Sierra Dwyer" userId="FPD3h6VCgtWcKOIj55u8WpYwCWEDPgTR6H2VGpz2GlM=" providerId="None" clId="Web-{09C755C9-3571-4782-8162-4208D2F7F23A}"/>
    <pc:docChg chg="addSld delSld modSld">
      <pc:chgData name="Sierra Dwyer" userId="FPD3h6VCgtWcKOIj55u8WpYwCWEDPgTR6H2VGpz2GlM=" providerId="None" clId="Web-{09C755C9-3571-4782-8162-4208D2F7F23A}" dt="2025-07-10T16:57:57.929" v="29" actId="1076"/>
      <pc:docMkLst>
        <pc:docMk/>
      </pc:docMkLst>
      <pc:sldChg chg="addSp delSp modSp del mod modShow">
        <pc:chgData name="Sierra Dwyer" userId="FPD3h6VCgtWcKOIj55u8WpYwCWEDPgTR6H2VGpz2GlM=" providerId="None" clId="Web-{09C755C9-3571-4782-8162-4208D2F7F23A}" dt="2025-07-10T16:54:24.462" v="22"/>
        <pc:sldMkLst>
          <pc:docMk/>
          <pc:sldMk cId="442003116" sldId="325"/>
        </pc:sldMkLst>
        <pc:spChg chg="del">
          <ac:chgData name="Sierra Dwyer" userId="FPD3h6VCgtWcKOIj55u8WpYwCWEDPgTR6H2VGpz2GlM=" providerId="None" clId="Web-{09C755C9-3571-4782-8162-4208D2F7F23A}" dt="2025-07-10T16:53:18.379" v="12"/>
          <ac:spMkLst>
            <pc:docMk/>
            <pc:sldMk cId="442003116" sldId="325"/>
            <ac:spMk id="2" creationId="{A45DF202-6DD9-7DA1-91F2-DC158556FD82}"/>
          </ac:spMkLst>
        </pc:spChg>
        <pc:spChg chg="mod">
          <ac:chgData name="Sierra Dwyer" userId="FPD3h6VCgtWcKOIj55u8WpYwCWEDPgTR6H2VGpz2GlM=" providerId="None" clId="Web-{09C755C9-3571-4782-8162-4208D2F7F23A}" dt="2025-07-10T16:53:22.660" v="14" actId="1076"/>
          <ac:spMkLst>
            <pc:docMk/>
            <pc:sldMk cId="442003116" sldId="325"/>
            <ac:spMk id="3" creationId="{602105CD-DB93-30C3-1CCF-1A579735CE7E}"/>
          </ac:spMkLst>
        </pc:spChg>
        <pc:spChg chg="del">
          <ac:chgData name="Sierra Dwyer" userId="FPD3h6VCgtWcKOIj55u8WpYwCWEDPgTR6H2VGpz2GlM=" providerId="None" clId="Web-{09C755C9-3571-4782-8162-4208D2F7F23A}" dt="2025-07-10T16:53:19.660" v="13"/>
          <ac:spMkLst>
            <pc:docMk/>
            <pc:sldMk cId="442003116" sldId="325"/>
            <ac:spMk id="7" creationId="{098407DE-578C-66CF-D820-C17E192DFD37}"/>
          </ac:spMkLst>
        </pc:spChg>
        <pc:spChg chg="add del mod">
          <ac:chgData name="Sierra Dwyer" userId="FPD3h6VCgtWcKOIj55u8WpYwCWEDPgTR6H2VGpz2GlM=" providerId="None" clId="Web-{09C755C9-3571-4782-8162-4208D2F7F23A}" dt="2025-07-10T16:53:34.474" v="18"/>
          <ac:spMkLst>
            <pc:docMk/>
            <pc:sldMk cId="442003116" sldId="325"/>
            <ac:spMk id="9" creationId="{506602DB-2F3F-2DF3-B276-5C16B0CDA244}"/>
          </ac:spMkLst>
        </pc:spChg>
        <pc:picChg chg="mod">
          <ac:chgData name="Sierra Dwyer" userId="FPD3h6VCgtWcKOIj55u8WpYwCWEDPgTR6H2VGpz2GlM=" providerId="None" clId="Web-{09C755C9-3571-4782-8162-4208D2F7F23A}" dt="2025-07-10T16:53:28.676" v="17" actId="1076"/>
          <ac:picMkLst>
            <pc:docMk/>
            <pc:sldMk cId="442003116" sldId="325"/>
            <ac:picMk id="8" creationId="{DCCB240C-6C17-0B7E-EC02-49DFEC47083B}"/>
          </ac:picMkLst>
        </pc:picChg>
      </pc:sldChg>
      <pc:sldChg chg="del">
        <pc:chgData name="Sierra Dwyer" userId="FPD3h6VCgtWcKOIj55u8WpYwCWEDPgTR6H2VGpz2GlM=" providerId="None" clId="Web-{09C755C9-3571-4782-8162-4208D2F7F23A}" dt="2025-07-10T16:55:03.261" v="23"/>
        <pc:sldMkLst>
          <pc:docMk/>
          <pc:sldMk cId="2006183935" sldId="333"/>
        </pc:sldMkLst>
      </pc:sldChg>
      <pc:sldChg chg="addSp modSp add del mod replId modShow">
        <pc:chgData name="Sierra Dwyer" userId="FPD3h6VCgtWcKOIj55u8WpYwCWEDPgTR6H2VGpz2GlM=" providerId="None" clId="Web-{09C755C9-3571-4782-8162-4208D2F7F23A}" dt="2025-07-10T16:57:57.929" v="29" actId="1076"/>
        <pc:sldMkLst>
          <pc:docMk/>
          <pc:sldMk cId="3342921593" sldId="335"/>
        </pc:sldMkLst>
        <pc:picChg chg="add mod">
          <ac:chgData name="Sierra Dwyer" userId="FPD3h6VCgtWcKOIj55u8WpYwCWEDPgTR6H2VGpz2GlM=" providerId="None" clId="Web-{09C755C9-3571-4782-8162-4208D2F7F23A}" dt="2025-07-10T16:57:57.929" v="29" actId="1076"/>
          <ac:picMkLst>
            <pc:docMk/>
            <pc:sldMk cId="3342921593" sldId="335"/>
            <ac:picMk id="6" creationId="{ED50D172-B928-A75E-BA32-B89D681E8B68}"/>
          </ac:picMkLst>
        </pc:picChg>
      </pc:sldChg>
    </pc:docChg>
  </pc:docChgLst>
  <pc:docChgLst>
    <pc:chgData name="INNA GERGEL" userId="Dy0tv2Um+8J0uhVkU2SDjiagKbKbb3MOArIoCQl3e9w=" providerId="None" clId="Web-{A0E79BD7-EA56-4562-A445-25ACD6AEA203}"/>
    <pc:docChg chg="modSld">
      <pc:chgData name="INNA GERGEL" userId="Dy0tv2Um+8J0uhVkU2SDjiagKbKbb3MOArIoCQl3e9w=" providerId="None" clId="Web-{A0E79BD7-EA56-4562-A445-25ACD6AEA203}" dt="2025-07-03T19:44:50.334" v="32" actId="20577"/>
      <pc:docMkLst>
        <pc:docMk/>
      </pc:docMkLst>
      <pc:sldChg chg="modSp">
        <pc:chgData name="INNA GERGEL" userId="Dy0tv2Um+8J0uhVkU2SDjiagKbKbb3MOArIoCQl3e9w=" providerId="None" clId="Web-{A0E79BD7-EA56-4562-A445-25ACD6AEA203}" dt="2025-07-03T19:44:50.334" v="32" actId="20577"/>
        <pc:sldMkLst>
          <pc:docMk/>
          <pc:sldMk cId="500640466" sldId="310"/>
        </pc:sldMkLst>
        <pc:spChg chg="mod">
          <ac:chgData name="INNA GERGEL" userId="Dy0tv2Um+8J0uhVkU2SDjiagKbKbb3MOArIoCQl3e9w=" providerId="None" clId="Web-{A0E79BD7-EA56-4562-A445-25ACD6AEA203}" dt="2025-07-03T19:44:50.334" v="32" actId="20577"/>
          <ac:spMkLst>
            <pc:docMk/>
            <pc:sldMk cId="500640466" sldId="310"/>
            <ac:spMk id="5" creationId="{B670C655-76CC-41E5-8714-594D9DB9BE50}"/>
          </ac:spMkLst>
        </pc:spChg>
      </pc:sldChg>
    </pc:docChg>
  </pc:docChgLst>
  <pc:docChgLst>
    <pc:chgData name="Aftin Whitten" userId="bPsir3Rrvo0NHlqh28dots2XkSGm/fKed2sGL1dOzKc=" providerId="None" clId="Web-{4191646B-A016-4D59-9B11-E24D3E85722E}"/>
    <pc:docChg chg="addSld modSld">
      <pc:chgData name="Aftin Whitten" userId="bPsir3Rrvo0NHlqh28dots2XkSGm/fKed2sGL1dOzKc=" providerId="None" clId="Web-{4191646B-A016-4D59-9B11-E24D3E85722E}" dt="2025-06-26T17:01:46.200" v="641" actId="1076"/>
      <pc:docMkLst>
        <pc:docMk/>
      </pc:docMkLst>
      <pc:sldChg chg="addSp delSp modSp">
        <pc:chgData name="Aftin Whitten" userId="bPsir3Rrvo0NHlqh28dots2XkSGm/fKed2sGL1dOzKc=" providerId="None" clId="Web-{4191646B-A016-4D59-9B11-E24D3E85722E}" dt="2025-06-26T17:01:46.200" v="641" actId="1076"/>
        <pc:sldMkLst>
          <pc:docMk/>
          <pc:sldMk cId="318068896" sldId="313"/>
        </pc:sldMkLst>
        <pc:spChg chg="mod">
          <ac:chgData name="Aftin Whitten" userId="bPsir3Rrvo0NHlqh28dots2XkSGm/fKed2sGL1dOzKc=" providerId="None" clId="Web-{4191646B-A016-4D59-9B11-E24D3E85722E}" dt="2025-06-26T16:39:47.939" v="232" actId="20577"/>
          <ac:spMkLst>
            <pc:docMk/>
            <pc:sldMk cId="318068896" sldId="313"/>
            <ac:spMk id="5" creationId="{B670C655-76CC-41E5-8714-594D9DB9BE50}"/>
          </ac:spMkLst>
        </pc:spChg>
        <pc:picChg chg="add mod">
          <ac:chgData name="Aftin Whitten" userId="bPsir3Rrvo0NHlqh28dots2XkSGm/fKed2sGL1dOzKc=" providerId="None" clId="Web-{4191646B-A016-4D59-9B11-E24D3E85722E}" dt="2025-06-26T17:01:46.200" v="641" actId="1076"/>
          <ac:picMkLst>
            <pc:docMk/>
            <pc:sldMk cId="318068896" sldId="313"/>
            <ac:picMk id="9" creationId="{7A3C15A2-E6B6-29C9-B814-20C9CE0523DD}"/>
          </ac:picMkLst>
        </pc:picChg>
      </pc:sldChg>
      <pc:sldChg chg="modSp new">
        <pc:chgData name="Aftin Whitten" userId="bPsir3Rrvo0NHlqh28dots2XkSGm/fKed2sGL1dOzKc=" providerId="None" clId="Web-{4191646B-A016-4D59-9B11-E24D3E85722E}" dt="2025-06-26T17:00:36.261" v="635" actId="20577"/>
        <pc:sldMkLst>
          <pc:docMk/>
          <pc:sldMk cId="4250008676" sldId="318"/>
        </pc:sldMkLst>
        <pc:spChg chg="mod">
          <ac:chgData name="Aftin Whitten" userId="bPsir3Rrvo0NHlqh28dots2XkSGm/fKed2sGL1dOzKc=" providerId="None" clId="Web-{4191646B-A016-4D59-9B11-E24D3E85722E}" dt="2025-06-26T16:37:48.171" v="88" actId="20577"/>
          <ac:spMkLst>
            <pc:docMk/>
            <pc:sldMk cId="4250008676" sldId="318"/>
            <ac:spMk id="4" creationId="{60750096-AD45-3CA7-3AB7-7656A81F6474}"/>
          </ac:spMkLst>
        </pc:spChg>
        <pc:spChg chg="mod">
          <ac:chgData name="Aftin Whitten" userId="bPsir3Rrvo0NHlqh28dots2XkSGm/fKed2sGL1dOzKc=" providerId="None" clId="Web-{4191646B-A016-4D59-9B11-E24D3E85722E}" dt="2025-06-26T17:00:36.261" v="635" actId="20577"/>
          <ac:spMkLst>
            <pc:docMk/>
            <pc:sldMk cId="4250008676" sldId="318"/>
            <ac:spMk id="5" creationId="{96C0CDBB-493D-27F1-54EF-5B65ABB9BFBE}"/>
          </ac:spMkLst>
        </pc:spChg>
      </pc:sldChg>
    </pc:docChg>
  </pc:docChgLst>
  <pc:docChgLst>
    <pc:chgData name="Jenesis Fonseca" userId="xaqLyIJCA/QhaDWLd/Z/yfvxGaw8YKGdwUdCiN8u1Xk=" providerId="None" clId="Web-{8F52A862-1665-436A-92AE-241F5D46B18B}"/>
    <pc:docChg chg="addSld delSld modSld sldOrd">
      <pc:chgData name="Jenesis Fonseca" userId="xaqLyIJCA/QhaDWLd/Z/yfvxGaw8YKGdwUdCiN8u1Xk=" providerId="None" clId="Web-{8F52A862-1665-436A-92AE-241F5D46B18B}" dt="2025-07-10T16:35:58.224" v="330" actId="20577"/>
      <pc:docMkLst>
        <pc:docMk/>
      </pc:docMkLst>
      <pc:sldChg chg="del">
        <pc:chgData name="Jenesis Fonseca" userId="xaqLyIJCA/QhaDWLd/Z/yfvxGaw8YKGdwUdCiN8u1Xk=" providerId="None" clId="Web-{8F52A862-1665-436A-92AE-241F5D46B18B}" dt="2025-07-10T16:08:52.739" v="176"/>
        <pc:sldMkLst>
          <pc:docMk/>
          <pc:sldMk cId="2771392197" sldId="276"/>
        </pc:sldMkLst>
      </pc:sldChg>
      <pc:sldChg chg="modSp">
        <pc:chgData name="Jenesis Fonseca" userId="xaqLyIJCA/QhaDWLd/Z/yfvxGaw8YKGdwUdCiN8u1Xk=" providerId="None" clId="Web-{8F52A862-1665-436A-92AE-241F5D46B18B}" dt="2025-07-10T16:00:08.552" v="82"/>
        <pc:sldMkLst>
          <pc:docMk/>
          <pc:sldMk cId="95733457" sldId="279"/>
        </pc:sldMkLst>
        <pc:graphicFrameChg chg="mod modGraphic">
          <ac:chgData name="Jenesis Fonseca" userId="xaqLyIJCA/QhaDWLd/Z/yfvxGaw8YKGdwUdCiN8u1Xk=" providerId="None" clId="Web-{8F52A862-1665-436A-92AE-241F5D46B18B}" dt="2025-07-10T16:00:08.552" v="82"/>
          <ac:graphicFrameMkLst>
            <pc:docMk/>
            <pc:sldMk cId="95733457" sldId="279"/>
            <ac:graphicFrameMk id="7" creationId="{89F6AAAA-888C-2C4E-B127-3A9BF3829718}"/>
          </ac:graphicFrameMkLst>
        </pc:graphicFrameChg>
      </pc:sldChg>
      <pc:sldChg chg="addSp delSp modSp mod modShow">
        <pc:chgData name="Jenesis Fonseca" userId="xaqLyIJCA/QhaDWLd/Z/yfvxGaw8YKGdwUdCiN8u1Xk=" providerId="None" clId="Web-{8F52A862-1665-436A-92AE-241F5D46B18B}" dt="2025-07-10T16:05:31.483" v="120" actId="1076"/>
        <pc:sldMkLst>
          <pc:docMk/>
          <pc:sldMk cId="1225200072" sldId="291"/>
        </pc:sldMkLst>
        <pc:spChg chg="mod">
          <ac:chgData name="Jenesis Fonseca" userId="xaqLyIJCA/QhaDWLd/Z/yfvxGaw8YKGdwUdCiN8u1Xk=" providerId="None" clId="Web-{8F52A862-1665-436A-92AE-241F5D46B18B}" dt="2025-07-10T16:03:00.541" v="93" actId="1076"/>
          <ac:spMkLst>
            <pc:docMk/>
            <pc:sldMk cId="1225200072" sldId="291"/>
            <ac:spMk id="4" creationId="{00000000-0000-0000-0000-000000000000}"/>
          </ac:spMkLst>
        </pc:spChg>
        <pc:spChg chg="add del mod">
          <ac:chgData name="Jenesis Fonseca" userId="xaqLyIJCA/QhaDWLd/Z/yfvxGaw8YKGdwUdCiN8u1Xk=" providerId="None" clId="Web-{8F52A862-1665-436A-92AE-241F5D46B18B}" dt="2025-07-10T16:03:21.730" v="99"/>
          <ac:spMkLst>
            <pc:docMk/>
            <pc:sldMk cId="1225200072" sldId="291"/>
            <ac:spMk id="6" creationId="{D3B7A1D0-4528-2637-75C4-6A3C02F47D8E}"/>
          </ac:spMkLst>
        </pc:spChg>
        <pc:spChg chg="add mod">
          <ac:chgData name="Jenesis Fonseca" userId="xaqLyIJCA/QhaDWLd/Z/yfvxGaw8YKGdwUdCiN8u1Xk=" providerId="None" clId="Web-{8F52A862-1665-436A-92AE-241F5D46B18B}" dt="2025-07-10T16:05:31.483" v="120" actId="1076"/>
          <ac:spMkLst>
            <pc:docMk/>
            <pc:sldMk cId="1225200072" sldId="291"/>
            <ac:spMk id="11" creationId="{B0AB9D68-CCD5-57D1-B00C-F109CDCEBA72}"/>
          </ac:spMkLst>
        </pc:spChg>
      </pc:sldChg>
      <pc:sldChg chg="del">
        <pc:chgData name="Jenesis Fonseca" userId="xaqLyIJCA/QhaDWLd/Z/yfvxGaw8YKGdwUdCiN8u1Xk=" providerId="None" clId="Web-{8F52A862-1665-436A-92AE-241F5D46B18B}" dt="2025-07-10T16:02:45.025" v="91"/>
        <pc:sldMkLst>
          <pc:docMk/>
          <pc:sldMk cId="422558303" sldId="292"/>
        </pc:sldMkLst>
      </pc:sldChg>
      <pc:sldChg chg="modSp">
        <pc:chgData name="Jenesis Fonseca" userId="xaqLyIJCA/QhaDWLd/Z/yfvxGaw8YKGdwUdCiN8u1Xk=" providerId="None" clId="Web-{8F52A862-1665-436A-92AE-241F5D46B18B}" dt="2025-07-10T16:08:13.926" v="174" actId="20577"/>
        <pc:sldMkLst>
          <pc:docMk/>
          <pc:sldMk cId="3022532680" sldId="293"/>
        </pc:sldMkLst>
        <pc:spChg chg="mod">
          <ac:chgData name="Jenesis Fonseca" userId="xaqLyIJCA/QhaDWLd/Z/yfvxGaw8YKGdwUdCiN8u1Xk=" providerId="None" clId="Web-{8F52A862-1665-436A-92AE-241F5D46B18B}" dt="2025-07-10T16:08:13.926" v="174" actId="20577"/>
          <ac:spMkLst>
            <pc:docMk/>
            <pc:sldMk cId="3022532680" sldId="293"/>
            <ac:spMk id="5" creationId="{00000000-0000-0000-0000-000000000000}"/>
          </ac:spMkLst>
        </pc:spChg>
      </pc:sldChg>
      <pc:sldChg chg="modSp del">
        <pc:chgData name="Jenesis Fonseca" userId="xaqLyIJCA/QhaDWLd/Z/yfvxGaw8YKGdwUdCiN8u1Xk=" providerId="None" clId="Web-{8F52A862-1665-436A-92AE-241F5D46B18B}" dt="2025-07-10T16:07:44.972" v="168"/>
        <pc:sldMkLst>
          <pc:docMk/>
          <pc:sldMk cId="1796508160" sldId="303"/>
        </pc:sldMkLst>
        <pc:spChg chg="mod">
          <ac:chgData name="Jenesis Fonseca" userId="xaqLyIJCA/QhaDWLd/Z/yfvxGaw8YKGdwUdCiN8u1Xk=" providerId="None" clId="Web-{8F52A862-1665-436A-92AE-241F5D46B18B}" dt="2025-07-10T16:06:08.656" v="146" actId="20577"/>
          <ac:spMkLst>
            <pc:docMk/>
            <pc:sldMk cId="1796508160" sldId="303"/>
            <ac:spMk id="5" creationId="{83613407-B644-463F-8931-AA8C08DF8392}"/>
          </ac:spMkLst>
        </pc:spChg>
      </pc:sldChg>
      <pc:sldChg chg="del">
        <pc:chgData name="Jenesis Fonseca" userId="xaqLyIJCA/QhaDWLd/Z/yfvxGaw8YKGdwUdCiN8u1Xk=" providerId="None" clId="Web-{8F52A862-1665-436A-92AE-241F5D46B18B}" dt="2025-07-10T15:58:25.346" v="71"/>
        <pc:sldMkLst>
          <pc:docMk/>
          <pc:sldMk cId="220766019" sldId="314"/>
        </pc:sldMkLst>
      </pc:sldChg>
      <pc:sldChg chg="ord">
        <pc:chgData name="Jenesis Fonseca" userId="xaqLyIJCA/QhaDWLd/Z/yfvxGaw8YKGdwUdCiN8u1Xk=" providerId="None" clId="Web-{8F52A862-1665-436A-92AE-241F5D46B18B}" dt="2025-07-10T16:10:25.289" v="181"/>
        <pc:sldMkLst>
          <pc:docMk/>
          <pc:sldMk cId="238547356" sldId="317"/>
        </pc:sldMkLst>
      </pc:sldChg>
      <pc:sldChg chg="modSp ord">
        <pc:chgData name="Jenesis Fonseca" userId="xaqLyIJCA/QhaDWLd/Z/yfvxGaw8YKGdwUdCiN8u1Xk=" providerId="None" clId="Web-{8F52A862-1665-436A-92AE-241F5D46B18B}" dt="2025-07-10T16:16:03.111" v="277"/>
        <pc:sldMkLst>
          <pc:docMk/>
          <pc:sldMk cId="908633737" sldId="319"/>
        </pc:sldMkLst>
        <pc:graphicFrameChg chg="mod modGraphic">
          <ac:chgData name="Jenesis Fonseca" userId="xaqLyIJCA/QhaDWLd/Z/yfvxGaw8YKGdwUdCiN8u1Xk=" providerId="None" clId="Web-{8F52A862-1665-436A-92AE-241F5D46B18B}" dt="2025-07-10T16:16:03.111" v="277"/>
          <ac:graphicFrameMkLst>
            <pc:docMk/>
            <pc:sldMk cId="908633737" sldId="319"/>
            <ac:graphicFrameMk id="9" creationId="{7BD5D13E-8211-0A3D-D59B-1371B8662414}"/>
          </ac:graphicFrameMkLst>
        </pc:graphicFrameChg>
      </pc:sldChg>
      <pc:sldChg chg="modSp ord">
        <pc:chgData name="Jenesis Fonseca" userId="xaqLyIJCA/QhaDWLd/Z/yfvxGaw8YKGdwUdCiN8u1Xk=" providerId="None" clId="Web-{8F52A862-1665-436A-92AE-241F5D46B18B}" dt="2025-07-10T16:16:12.939" v="303"/>
        <pc:sldMkLst>
          <pc:docMk/>
          <pc:sldMk cId="1926595722" sldId="320"/>
        </pc:sldMkLst>
        <pc:graphicFrameChg chg="mod modGraphic">
          <ac:chgData name="Jenesis Fonseca" userId="xaqLyIJCA/QhaDWLd/Z/yfvxGaw8YKGdwUdCiN8u1Xk=" providerId="None" clId="Web-{8F52A862-1665-436A-92AE-241F5D46B18B}" dt="2025-07-10T16:16:12.939" v="303"/>
          <ac:graphicFrameMkLst>
            <pc:docMk/>
            <pc:sldMk cId="1926595722" sldId="320"/>
            <ac:graphicFrameMk id="9" creationId="{C3152694-D229-7399-7741-86100BCFAED9}"/>
          </ac:graphicFrameMkLst>
        </pc:graphicFrameChg>
      </pc:sldChg>
      <pc:sldChg chg="modSp ord">
        <pc:chgData name="Jenesis Fonseca" userId="xaqLyIJCA/QhaDWLd/Z/yfvxGaw8YKGdwUdCiN8u1Xk=" providerId="None" clId="Web-{8F52A862-1665-436A-92AE-241F5D46B18B}" dt="2025-07-10T16:15:42.517" v="236"/>
        <pc:sldMkLst>
          <pc:docMk/>
          <pc:sldMk cId="1494954381" sldId="321"/>
        </pc:sldMkLst>
        <pc:graphicFrameChg chg="mod modGraphic">
          <ac:chgData name="Jenesis Fonseca" userId="xaqLyIJCA/QhaDWLd/Z/yfvxGaw8YKGdwUdCiN8u1Xk=" providerId="None" clId="Web-{8F52A862-1665-436A-92AE-241F5D46B18B}" dt="2025-07-10T16:15:42.517" v="236"/>
          <ac:graphicFrameMkLst>
            <pc:docMk/>
            <pc:sldMk cId="1494954381" sldId="321"/>
            <ac:graphicFrameMk id="5" creationId="{355AB9FC-9AFE-1B9D-88E6-258AC5AFA151}"/>
          </ac:graphicFrameMkLst>
        </pc:graphicFrameChg>
      </pc:sldChg>
      <pc:sldChg chg="modSp ord">
        <pc:chgData name="Jenesis Fonseca" userId="xaqLyIJCA/QhaDWLd/Z/yfvxGaw8YKGdwUdCiN8u1Xk=" providerId="None" clId="Web-{8F52A862-1665-436A-92AE-241F5D46B18B}" dt="2025-07-10T16:15:53.298" v="248"/>
        <pc:sldMkLst>
          <pc:docMk/>
          <pc:sldMk cId="3569289115" sldId="322"/>
        </pc:sldMkLst>
        <pc:graphicFrameChg chg="mod modGraphic">
          <ac:chgData name="Jenesis Fonseca" userId="xaqLyIJCA/QhaDWLd/Z/yfvxGaw8YKGdwUdCiN8u1Xk=" providerId="None" clId="Web-{8F52A862-1665-436A-92AE-241F5D46B18B}" dt="2025-07-10T16:15:53.298" v="248"/>
          <ac:graphicFrameMkLst>
            <pc:docMk/>
            <pc:sldMk cId="3569289115" sldId="322"/>
            <ac:graphicFrameMk id="5" creationId="{AB6B1C60-E2C9-9597-5D52-57B79CBA1543}"/>
          </ac:graphicFrameMkLst>
        </pc:graphicFrameChg>
      </pc:sldChg>
      <pc:sldChg chg="modSp ord">
        <pc:chgData name="Jenesis Fonseca" userId="xaqLyIJCA/QhaDWLd/Z/yfvxGaw8YKGdwUdCiN8u1Xk=" providerId="None" clId="Web-{8F52A862-1665-436A-92AE-241F5D46B18B}" dt="2025-07-10T16:15:58.252" v="261"/>
        <pc:sldMkLst>
          <pc:docMk/>
          <pc:sldMk cId="876116905" sldId="323"/>
        </pc:sldMkLst>
        <pc:graphicFrameChg chg="mod modGraphic">
          <ac:chgData name="Jenesis Fonseca" userId="xaqLyIJCA/QhaDWLd/Z/yfvxGaw8YKGdwUdCiN8u1Xk=" providerId="None" clId="Web-{8F52A862-1665-436A-92AE-241F5D46B18B}" dt="2025-07-10T16:15:58.252" v="261"/>
          <ac:graphicFrameMkLst>
            <pc:docMk/>
            <pc:sldMk cId="876116905" sldId="323"/>
            <ac:graphicFrameMk id="5" creationId="{80346179-0AD5-63DE-43F2-FE80BA83587D}"/>
          </ac:graphicFrameMkLst>
        </pc:graphicFrameChg>
      </pc:sldChg>
      <pc:sldChg chg="modSp">
        <pc:chgData name="Jenesis Fonseca" userId="xaqLyIJCA/QhaDWLd/Z/yfvxGaw8YKGdwUdCiN8u1Xk=" providerId="None" clId="Web-{8F52A862-1665-436A-92AE-241F5D46B18B}" dt="2025-07-10T16:35:58.224" v="330" actId="20577"/>
        <pc:sldMkLst>
          <pc:docMk/>
          <pc:sldMk cId="3451912049" sldId="324"/>
        </pc:sldMkLst>
        <pc:spChg chg="mod">
          <ac:chgData name="Jenesis Fonseca" userId="xaqLyIJCA/QhaDWLd/Z/yfvxGaw8YKGdwUdCiN8u1Xk=" providerId="None" clId="Web-{8F52A862-1665-436A-92AE-241F5D46B18B}" dt="2025-07-10T16:35:58.224" v="330" actId="20577"/>
          <ac:spMkLst>
            <pc:docMk/>
            <pc:sldMk cId="3451912049" sldId="324"/>
            <ac:spMk id="2" creationId="{9C366007-293E-4216-4C26-CD3AE3600BCE}"/>
          </ac:spMkLst>
        </pc:spChg>
      </pc:sldChg>
      <pc:sldChg chg="modSp mod modShow">
        <pc:chgData name="Jenesis Fonseca" userId="xaqLyIJCA/QhaDWLd/Z/yfvxGaw8YKGdwUdCiN8u1Xk=" providerId="None" clId="Web-{8F52A862-1665-436A-92AE-241F5D46B18B}" dt="2025-07-10T15:58:22.143" v="70"/>
        <pc:sldMkLst>
          <pc:docMk/>
          <pc:sldMk cId="3197296487" sldId="326"/>
        </pc:sldMkLst>
        <pc:spChg chg="mod">
          <ac:chgData name="Jenesis Fonseca" userId="xaqLyIJCA/QhaDWLd/Z/yfvxGaw8YKGdwUdCiN8u1Xk=" providerId="None" clId="Web-{8F52A862-1665-436A-92AE-241F5D46B18B}" dt="2025-07-10T15:56:46.359" v="43" actId="1076"/>
          <ac:spMkLst>
            <pc:docMk/>
            <pc:sldMk cId="3197296487" sldId="326"/>
            <ac:spMk id="3" creationId="{281C1086-0004-4BD9-F5A7-6B193E68E69C}"/>
          </ac:spMkLst>
        </pc:spChg>
        <pc:spChg chg="mod">
          <ac:chgData name="Jenesis Fonseca" userId="xaqLyIJCA/QhaDWLd/Z/yfvxGaw8YKGdwUdCiN8u1Xk=" providerId="None" clId="Web-{8F52A862-1665-436A-92AE-241F5D46B18B}" dt="2025-07-10T15:58:12.705" v="69" actId="20577"/>
          <ac:spMkLst>
            <pc:docMk/>
            <pc:sldMk cId="3197296487" sldId="326"/>
            <ac:spMk id="6" creationId="{04BE3A32-3831-81EC-602C-0F0C5A4B2F04}"/>
          </ac:spMkLst>
        </pc:spChg>
        <pc:picChg chg="mod">
          <ac:chgData name="Jenesis Fonseca" userId="xaqLyIJCA/QhaDWLd/Z/yfvxGaw8YKGdwUdCiN8u1Xk=" providerId="None" clId="Web-{8F52A862-1665-436A-92AE-241F5D46B18B}" dt="2025-07-10T15:57:10.031" v="49" actId="1076"/>
          <ac:picMkLst>
            <pc:docMk/>
            <pc:sldMk cId="3197296487" sldId="326"/>
            <ac:picMk id="8" creationId="{54202282-DD84-D3E4-CA74-ABEABF979614}"/>
          </ac:picMkLst>
        </pc:picChg>
      </pc:sldChg>
      <pc:sldChg chg="modSp ord">
        <pc:chgData name="Jenesis Fonseca" userId="xaqLyIJCA/QhaDWLd/Z/yfvxGaw8YKGdwUdCiN8u1Xk=" providerId="None" clId="Web-{8F52A862-1665-436A-92AE-241F5D46B18B}" dt="2025-07-10T16:16:07.642" v="290"/>
        <pc:sldMkLst>
          <pc:docMk/>
          <pc:sldMk cId="1068654830" sldId="327"/>
        </pc:sldMkLst>
        <pc:graphicFrameChg chg="mod modGraphic">
          <ac:chgData name="Jenesis Fonseca" userId="xaqLyIJCA/QhaDWLd/Z/yfvxGaw8YKGdwUdCiN8u1Xk=" providerId="None" clId="Web-{8F52A862-1665-436A-92AE-241F5D46B18B}" dt="2025-07-10T16:16:07.642" v="290"/>
          <ac:graphicFrameMkLst>
            <pc:docMk/>
            <pc:sldMk cId="1068654830" sldId="327"/>
            <ac:graphicFrameMk id="9" creationId="{951DD909-F2A1-6212-8D35-072DED535C15}"/>
          </ac:graphicFrameMkLst>
        </pc:graphicFrameChg>
      </pc:sldChg>
      <pc:sldChg chg="modSp ord">
        <pc:chgData name="Jenesis Fonseca" userId="xaqLyIJCA/QhaDWLd/Z/yfvxGaw8YKGdwUdCiN8u1Xk=" providerId="None" clId="Web-{8F52A862-1665-436A-92AE-241F5D46B18B}" dt="2025-07-10T16:16:18.174" v="313"/>
        <pc:sldMkLst>
          <pc:docMk/>
          <pc:sldMk cId="1505972383" sldId="328"/>
        </pc:sldMkLst>
        <pc:graphicFrameChg chg="mod modGraphic">
          <ac:chgData name="Jenesis Fonseca" userId="xaqLyIJCA/QhaDWLd/Z/yfvxGaw8YKGdwUdCiN8u1Xk=" providerId="None" clId="Web-{8F52A862-1665-436A-92AE-241F5D46B18B}" dt="2025-07-10T16:16:18.174" v="313"/>
          <ac:graphicFrameMkLst>
            <pc:docMk/>
            <pc:sldMk cId="1505972383" sldId="328"/>
            <ac:graphicFrameMk id="9" creationId="{82B80535-B9FE-5EDF-E775-1FD2ECE93834}"/>
          </ac:graphicFrameMkLst>
        </pc:graphicFrameChg>
      </pc:sldChg>
      <pc:sldChg chg="modSp ord">
        <pc:chgData name="Jenesis Fonseca" userId="xaqLyIJCA/QhaDWLd/Z/yfvxGaw8YKGdwUdCiN8u1Xk=" providerId="None" clId="Web-{8F52A862-1665-436A-92AE-241F5D46B18B}" dt="2025-07-10T16:14:28.077" v="223" actId="20577"/>
        <pc:sldMkLst>
          <pc:docMk/>
          <pc:sldMk cId="3059557602" sldId="330"/>
        </pc:sldMkLst>
        <pc:spChg chg="mod">
          <ac:chgData name="Jenesis Fonseca" userId="xaqLyIJCA/QhaDWLd/Z/yfvxGaw8YKGdwUdCiN8u1Xk=" providerId="None" clId="Web-{8F52A862-1665-436A-92AE-241F5D46B18B}" dt="2025-07-10T16:14:28.077" v="223" actId="20577"/>
          <ac:spMkLst>
            <pc:docMk/>
            <pc:sldMk cId="3059557602" sldId="330"/>
            <ac:spMk id="2" creationId="{FC1955BA-45CD-A869-90A7-B49A2EBFBEF6}"/>
          </ac:spMkLst>
        </pc:spChg>
      </pc:sldChg>
      <pc:sldChg chg="modSp mod modShow">
        <pc:chgData name="Jenesis Fonseca" userId="xaqLyIJCA/QhaDWLd/Z/yfvxGaw8YKGdwUdCiN8u1Xk=" providerId="None" clId="Web-{8F52A862-1665-436A-92AE-241F5D46B18B}" dt="2025-07-10T16:07:40.815" v="167"/>
        <pc:sldMkLst>
          <pc:docMk/>
          <pc:sldMk cId="3285714236" sldId="332"/>
        </pc:sldMkLst>
        <pc:spChg chg="mod">
          <ac:chgData name="Jenesis Fonseca" userId="xaqLyIJCA/QhaDWLd/Z/yfvxGaw8YKGdwUdCiN8u1Xk=" providerId="None" clId="Web-{8F52A862-1665-436A-92AE-241F5D46B18B}" dt="2025-07-10T16:07:21.924" v="166" actId="20577"/>
          <ac:spMkLst>
            <pc:docMk/>
            <pc:sldMk cId="3285714236" sldId="332"/>
            <ac:spMk id="5" creationId="{274CFAF0-D50B-DEC0-A500-3308441C9F01}"/>
          </ac:spMkLst>
        </pc:spChg>
      </pc:sldChg>
      <pc:sldChg chg="delSp modSp add ord replId">
        <pc:chgData name="Jenesis Fonseca" userId="xaqLyIJCA/QhaDWLd/Z/yfvxGaw8YKGdwUdCiN8u1Xk=" providerId="None" clId="Web-{8F52A862-1665-436A-92AE-241F5D46B18B}" dt="2025-07-10T16:13:26.138" v="211" actId="20577"/>
        <pc:sldMkLst>
          <pc:docMk/>
          <pc:sldMk cId="223207841" sldId="334"/>
        </pc:sldMkLst>
        <pc:spChg chg="mod">
          <ac:chgData name="Jenesis Fonseca" userId="xaqLyIJCA/QhaDWLd/Z/yfvxGaw8YKGdwUdCiN8u1Xk=" providerId="None" clId="Web-{8F52A862-1665-436A-92AE-241F5D46B18B}" dt="2025-07-10T16:13:26.138" v="211" actId="20577"/>
          <ac:spMkLst>
            <pc:docMk/>
            <pc:sldMk cId="223207841" sldId="334"/>
            <ac:spMk id="2" creationId="{844A5049-F700-86F5-0B6B-D9C8015EF6C5}"/>
          </ac:spMkLst>
        </pc:spChg>
        <pc:picChg chg="del">
          <ac:chgData name="Jenesis Fonseca" userId="xaqLyIJCA/QhaDWLd/Z/yfvxGaw8YKGdwUdCiN8u1Xk=" providerId="None" clId="Web-{8F52A862-1665-436A-92AE-241F5D46B18B}" dt="2025-07-10T16:10:41.961" v="202"/>
          <ac:picMkLst>
            <pc:docMk/>
            <pc:sldMk cId="223207841" sldId="334"/>
            <ac:picMk id="6" creationId="{D1E4751D-774D-39AA-3551-B70527EC9321}"/>
          </ac:picMkLst>
        </pc:picChg>
      </pc:sldChg>
    </pc:docChg>
  </pc:docChgLst>
  <pc:docChgLst>
    <pc:chgData name="Sierra Dwyer" userId="FPD3h6VCgtWcKOIj55u8WpYwCWEDPgTR6H2VGpz2GlM=" providerId="None" clId="Web-{FADCFFB4-320D-4463-B83A-97DEE3CA7B19}"/>
    <pc:docChg chg="mod addSld delSld modSld sldOrd">
      <pc:chgData name="Sierra Dwyer" userId="FPD3h6VCgtWcKOIj55u8WpYwCWEDPgTR6H2VGpz2GlM=" providerId="None" clId="Web-{FADCFFB4-320D-4463-B83A-97DEE3CA7B19}" dt="2025-07-09T18:35:05.263" v="1945" actId="1076"/>
      <pc:docMkLst>
        <pc:docMk/>
      </pc:docMkLst>
      <pc:sldChg chg="modSp">
        <pc:chgData name="Sierra Dwyer" userId="FPD3h6VCgtWcKOIj55u8WpYwCWEDPgTR6H2VGpz2GlM=" providerId="None" clId="Web-{FADCFFB4-320D-4463-B83A-97DEE3CA7B19}" dt="2025-07-09T17:21:43.340" v="422"/>
        <pc:sldMkLst>
          <pc:docMk/>
          <pc:sldMk cId="3947211217" sldId="273"/>
        </pc:sldMkLst>
        <pc:graphicFrameChg chg="mod modGraphic">
          <ac:chgData name="Sierra Dwyer" userId="FPD3h6VCgtWcKOIj55u8WpYwCWEDPgTR6H2VGpz2GlM=" providerId="None" clId="Web-{FADCFFB4-320D-4463-B83A-97DEE3CA7B19}" dt="2025-07-09T17:21:43.340" v="422"/>
          <ac:graphicFrameMkLst>
            <pc:docMk/>
            <pc:sldMk cId="3947211217" sldId="273"/>
            <ac:graphicFrameMk id="7" creationId="{89F6AAAA-888C-2C4E-B127-3A9BF3829718}"/>
          </ac:graphicFrameMkLst>
        </pc:graphicFrameChg>
      </pc:sldChg>
      <pc:sldChg chg="addSp delSp modSp mod modShow">
        <pc:chgData name="Sierra Dwyer" userId="FPD3h6VCgtWcKOIj55u8WpYwCWEDPgTR6H2VGpz2GlM=" providerId="None" clId="Web-{FADCFFB4-320D-4463-B83A-97DEE3CA7B19}" dt="2025-07-09T18:07:49.517" v="1482"/>
        <pc:sldMkLst>
          <pc:docMk/>
          <pc:sldMk cId="2771392197" sldId="276"/>
        </pc:sldMkLst>
        <pc:spChg chg="mod">
          <ac:chgData name="Sierra Dwyer" userId="FPD3h6VCgtWcKOIj55u8WpYwCWEDPgTR6H2VGpz2GlM=" providerId="None" clId="Web-{FADCFFB4-320D-4463-B83A-97DEE3CA7B19}" dt="2025-07-09T18:04:06.587" v="1398" actId="20577"/>
          <ac:spMkLst>
            <pc:docMk/>
            <pc:sldMk cId="2771392197" sldId="276"/>
            <ac:spMk id="2" creationId="{98E0DF56-91EF-6546-82F5-2B1644AAD084}"/>
          </ac:spMkLst>
        </pc:spChg>
        <pc:picChg chg="add del mod">
          <ac:chgData name="Sierra Dwyer" userId="FPD3h6VCgtWcKOIj55u8WpYwCWEDPgTR6H2VGpz2GlM=" providerId="None" clId="Web-{FADCFFB4-320D-4463-B83A-97DEE3CA7B19}" dt="2025-07-09T18:07:49.517" v="1482"/>
          <ac:picMkLst>
            <pc:docMk/>
            <pc:sldMk cId="2771392197" sldId="276"/>
            <ac:picMk id="5" creationId="{5165F1FB-625E-7DB6-B883-A51FA76DA62D}"/>
          </ac:picMkLst>
        </pc:picChg>
        <pc:picChg chg="mod">
          <ac:chgData name="Sierra Dwyer" userId="FPD3h6VCgtWcKOIj55u8WpYwCWEDPgTR6H2VGpz2GlM=" providerId="None" clId="Web-{FADCFFB4-320D-4463-B83A-97DEE3CA7B19}" dt="2025-07-09T18:04:14.478" v="1401" actId="1076"/>
          <ac:picMkLst>
            <pc:docMk/>
            <pc:sldMk cId="2771392197" sldId="276"/>
            <ac:picMk id="6" creationId="{C5E4E43D-FFFD-C5B9-8E1E-67554950F8EE}"/>
          </ac:picMkLst>
        </pc:picChg>
      </pc:sldChg>
      <pc:sldChg chg="modSp">
        <pc:chgData name="Sierra Dwyer" userId="FPD3h6VCgtWcKOIj55u8WpYwCWEDPgTR6H2VGpz2GlM=" providerId="None" clId="Web-{FADCFFB4-320D-4463-B83A-97DEE3CA7B19}" dt="2025-07-09T18:08:15.799" v="1498"/>
        <pc:sldMkLst>
          <pc:docMk/>
          <pc:sldMk cId="95733457" sldId="279"/>
        </pc:sldMkLst>
        <pc:graphicFrameChg chg="mod modGraphic">
          <ac:chgData name="Sierra Dwyer" userId="FPD3h6VCgtWcKOIj55u8WpYwCWEDPgTR6H2VGpz2GlM=" providerId="None" clId="Web-{FADCFFB4-320D-4463-B83A-97DEE3CA7B19}" dt="2025-07-09T18:08:15.799" v="1498"/>
          <ac:graphicFrameMkLst>
            <pc:docMk/>
            <pc:sldMk cId="95733457" sldId="279"/>
            <ac:graphicFrameMk id="7" creationId="{89F6AAAA-888C-2C4E-B127-3A9BF3829718}"/>
          </ac:graphicFrameMkLst>
        </pc:graphicFrameChg>
      </pc:sldChg>
      <pc:sldChg chg="modSp">
        <pc:chgData name="Sierra Dwyer" userId="FPD3h6VCgtWcKOIj55u8WpYwCWEDPgTR6H2VGpz2GlM=" providerId="None" clId="Web-{FADCFFB4-320D-4463-B83A-97DEE3CA7B19}" dt="2025-07-09T17:22:51.436" v="436"/>
        <pc:sldMkLst>
          <pc:docMk/>
          <pc:sldMk cId="9662567" sldId="286"/>
        </pc:sldMkLst>
        <pc:spChg chg="mod">
          <ac:chgData name="Sierra Dwyer" userId="FPD3h6VCgtWcKOIj55u8WpYwCWEDPgTR6H2VGpz2GlM=" providerId="None" clId="Web-{FADCFFB4-320D-4463-B83A-97DEE3CA7B19}" dt="2025-07-09T17:22:47.561" v="427" actId="20577"/>
          <ac:spMkLst>
            <pc:docMk/>
            <pc:sldMk cId="9662567" sldId="286"/>
            <ac:spMk id="9" creationId="{00000000-0000-0000-0000-000000000000}"/>
          </ac:spMkLst>
        </pc:spChg>
        <pc:graphicFrameChg chg="mod modGraphic">
          <ac:chgData name="Sierra Dwyer" userId="FPD3h6VCgtWcKOIj55u8WpYwCWEDPgTR6H2VGpz2GlM=" providerId="None" clId="Web-{FADCFFB4-320D-4463-B83A-97DEE3CA7B19}" dt="2025-07-09T17:22:51.436" v="436"/>
          <ac:graphicFrameMkLst>
            <pc:docMk/>
            <pc:sldMk cId="9662567" sldId="286"/>
            <ac:graphicFrameMk id="8" creationId="{89F6AAAA-888C-2C4E-B127-3A9BF3829718}"/>
          </ac:graphicFrameMkLst>
        </pc:graphicFrameChg>
      </pc:sldChg>
      <pc:sldChg chg="addSp delSp modSp mod modShow">
        <pc:chgData name="Sierra Dwyer" userId="FPD3h6VCgtWcKOIj55u8WpYwCWEDPgTR6H2VGpz2GlM=" providerId="None" clId="Web-{FADCFFB4-320D-4463-B83A-97DEE3CA7B19}" dt="2025-07-09T17:53:14.470" v="1174" actId="1076"/>
        <pc:sldMkLst>
          <pc:docMk/>
          <pc:sldMk cId="1225200072" sldId="291"/>
        </pc:sldMkLst>
        <pc:spChg chg="mod">
          <ac:chgData name="Sierra Dwyer" userId="FPD3h6VCgtWcKOIj55u8WpYwCWEDPgTR6H2VGpz2GlM=" providerId="None" clId="Web-{FADCFFB4-320D-4463-B83A-97DEE3CA7B19}" dt="2025-07-09T17:45:07.984" v="958" actId="20577"/>
          <ac:spMkLst>
            <pc:docMk/>
            <pc:sldMk cId="1225200072" sldId="291"/>
            <ac:spMk id="4" creationId="{00000000-0000-0000-0000-000000000000}"/>
          </ac:spMkLst>
        </pc:spChg>
        <pc:spChg chg="mod">
          <ac:chgData name="Sierra Dwyer" userId="FPD3h6VCgtWcKOIj55u8WpYwCWEDPgTR6H2VGpz2GlM=" providerId="None" clId="Web-{FADCFFB4-320D-4463-B83A-97DEE3CA7B19}" dt="2025-07-09T17:47:23.863" v="1104" actId="20577"/>
          <ac:spMkLst>
            <pc:docMk/>
            <pc:sldMk cId="1225200072" sldId="291"/>
            <ac:spMk id="5" creationId="{00000000-0000-0000-0000-000000000000}"/>
          </ac:spMkLst>
        </pc:spChg>
        <pc:spChg chg="add mod">
          <ac:chgData name="Sierra Dwyer" userId="FPD3h6VCgtWcKOIj55u8WpYwCWEDPgTR6H2VGpz2GlM=" providerId="None" clId="Web-{FADCFFB4-320D-4463-B83A-97DEE3CA7B19}" dt="2025-07-09T17:48:25.475" v="1142" actId="20577"/>
          <ac:spMkLst>
            <pc:docMk/>
            <pc:sldMk cId="1225200072" sldId="291"/>
            <ac:spMk id="7" creationId="{7F149CC2-A8B6-8B6B-2B01-BC2AE8A57E89}"/>
          </ac:spMkLst>
        </pc:spChg>
        <pc:spChg chg="add mod">
          <ac:chgData name="Sierra Dwyer" userId="FPD3h6VCgtWcKOIj55u8WpYwCWEDPgTR6H2VGpz2GlM=" providerId="None" clId="Web-{FADCFFB4-320D-4463-B83A-97DEE3CA7B19}" dt="2025-07-09T17:48:35.991" v="1145" actId="20577"/>
          <ac:spMkLst>
            <pc:docMk/>
            <pc:sldMk cId="1225200072" sldId="291"/>
            <ac:spMk id="8" creationId="{F66F211A-B855-902A-C03A-21D0BD5A457D}"/>
          </ac:spMkLst>
        </pc:spChg>
        <pc:picChg chg="add mod">
          <ac:chgData name="Sierra Dwyer" userId="FPD3h6VCgtWcKOIj55u8WpYwCWEDPgTR6H2VGpz2GlM=" providerId="None" clId="Web-{FADCFFB4-320D-4463-B83A-97DEE3CA7B19}" dt="2025-07-09T17:51:09.340" v="1159" actId="1076"/>
          <ac:picMkLst>
            <pc:docMk/>
            <pc:sldMk cId="1225200072" sldId="291"/>
            <ac:picMk id="9" creationId="{914AAB05-0DF0-D928-05FD-C426FC25A803}"/>
          </ac:picMkLst>
        </pc:picChg>
        <pc:picChg chg="add mod">
          <ac:chgData name="Sierra Dwyer" userId="FPD3h6VCgtWcKOIj55u8WpYwCWEDPgTR6H2VGpz2GlM=" providerId="None" clId="Web-{FADCFFB4-320D-4463-B83A-97DEE3CA7B19}" dt="2025-07-09T17:51:06.918" v="1158" actId="1076"/>
          <ac:picMkLst>
            <pc:docMk/>
            <pc:sldMk cId="1225200072" sldId="291"/>
            <ac:picMk id="10" creationId="{E362C61D-20AE-00D5-0607-1A48A26D2E7E}"/>
          </ac:picMkLst>
        </pc:picChg>
        <pc:picChg chg="add del mod modCrop">
          <ac:chgData name="Sierra Dwyer" userId="FPD3h6VCgtWcKOIj55u8WpYwCWEDPgTR6H2VGpz2GlM=" providerId="None" clId="Web-{FADCFFB4-320D-4463-B83A-97DEE3CA7B19}" dt="2025-07-09T17:52:47.563" v="1168"/>
          <ac:picMkLst>
            <pc:docMk/>
            <pc:sldMk cId="1225200072" sldId="291"/>
            <ac:picMk id="12" creationId="{A8793377-4C77-E404-F2C9-14A4D0FA5350}"/>
          </ac:picMkLst>
        </pc:picChg>
        <pc:picChg chg="add mod">
          <ac:chgData name="Sierra Dwyer" userId="FPD3h6VCgtWcKOIj55u8WpYwCWEDPgTR6H2VGpz2GlM=" providerId="None" clId="Web-{FADCFFB4-320D-4463-B83A-97DEE3CA7B19}" dt="2025-07-09T17:53:14.470" v="1174" actId="1076"/>
          <ac:picMkLst>
            <pc:docMk/>
            <pc:sldMk cId="1225200072" sldId="291"/>
            <ac:picMk id="13" creationId="{E8667E09-04F9-0A82-8A60-F1FAC694B177}"/>
          </ac:picMkLst>
        </pc:picChg>
      </pc:sldChg>
      <pc:sldChg chg="addSp delSp modSp">
        <pc:chgData name="Sierra Dwyer" userId="FPD3h6VCgtWcKOIj55u8WpYwCWEDPgTR6H2VGpz2GlM=" providerId="None" clId="Web-{FADCFFB4-320D-4463-B83A-97DEE3CA7B19}" dt="2025-07-09T18:07:41.907" v="1479"/>
        <pc:sldMkLst>
          <pc:docMk/>
          <pc:sldMk cId="3022532680" sldId="293"/>
        </pc:sldMkLst>
        <pc:spChg chg="mod">
          <ac:chgData name="Sierra Dwyer" userId="FPD3h6VCgtWcKOIj55u8WpYwCWEDPgTR6H2VGpz2GlM=" providerId="None" clId="Web-{FADCFFB4-320D-4463-B83A-97DEE3CA7B19}" dt="2025-07-09T17:23:48.516" v="468" actId="1076"/>
          <ac:spMkLst>
            <pc:docMk/>
            <pc:sldMk cId="3022532680" sldId="293"/>
            <ac:spMk id="4" creationId="{00000000-0000-0000-0000-000000000000}"/>
          </ac:spMkLst>
        </pc:spChg>
        <pc:spChg chg="mod">
          <ac:chgData name="Sierra Dwyer" userId="FPD3h6VCgtWcKOIj55u8WpYwCWEDPgTR6H2VGpz2GlM=" providerId="None" clId="Web-{FADCFFB4-320D-4463-B83A-97DEE3CA7B19}" dt="2025-07-09T17:24:14.361" v="491" actId="20577"/>
          <ac:spMkLst>
            <pc:docMk/>
            <pc:sldMk cId="3022532680" sldId="293"/>
            <ac:spMk id="5" creationId="{00000000-0000-0000-0000-000000000000}"/>
          </ac:spMkLst>
        </pc:spChg>
        <pc:picChg chg="add del mod">
          <ac:chgData name="Sierra Dwyer" userId="FPD3h6VCgtWcKOIj55u8WpYwCWEDPgTR6H2VGpz2GlM=" providerId="None" clId="Web-{FADCFFB4-320D-4463-B83A-97DEE3CA7B19}" dt="2025-07-09T18:07:41.907" v="1479"/>
          <ac:picMkLst>
            <pc:docMk/>
            <pc:sldMk cId="3022532680" sldId="293"/>
            <ac:picMk id="6" creationId="{A7F2E806-8255-D47D-7DDB-AEE0601D3A7F}"/>
          </ac:picMkLst>
        </pc:picChg>
      </pc:sldChg>
      <pc:sldChg chg="modSp">
        <pc:chgData name="Sierra Dwyer" userId="FPD3h6VCgtWcKOIj55u8WpYwCWEDPgTR6H2VGpz2GlM=" providerId="None" clId="Web-{FADCFFB4-320D-4463-B83A-97DEE3CA7B19}" dt="2025-07-09T18:35:05.263" v="1945" actId="1076"/>
        <pc:sldMkLst>
          <pc:docMk/>
          <pc:sldMk cId="69187393" sldId="300"/>
        </pc:sldMkLst>
        <pc:spChg chg="mod">
          <ac:chgData name="Sierra Dwyer" userId="FPD3h6VCgtWcKOIj55u8WpYwCWEDPgTR6H2VGpz2GlM=" providerId="None" clId="Web-{FADCFFB4-320D-4463-B83A-97DEE3CA7B19}" dt="2025-07-09T18:35:05.263" v="1945" actId="1076"/>
          <ac:spMkLst>
            <pc:docMk/>
            <pc:sldMk cId="69187393" sldId="300"/>
            <ac:spMk id="5" creationId="{B670C655-76CC-41E5-8714-594D9DB9BE50}"/>
          </ac:spMkLst>
        </pc:spChg>
      </pc:sldChg>
      <pc:sldChg chg="modSp">
        <pc:chgData name="Sierra Dwyer" userId="FPD3h6VCgtWcKOIj55u8WpYwCWEDPgTR6H2VGpz2GlM=" providerId="None" clId="Web-{FADCFFB4-320D-4463-B83A-97DEE3CA7B19}" dt="2025-07-09T17:57:48.308" v="1195" actId="20577"/>
        <pc:sldMkLst>
          <pc:docMk/>
          <pc:sldMk cId="1796508160" sldId="303"/>
        </pc:sldMkLst>
        <pc:spChg chg="mod">
          <ac:chgData name="Sierra Dwyer" userId="FPD3h6VCgtWcKOIj55u8WpYwCWEDPgTR6H2VGpz2GlM=" providerId="None" clId="Web-{FADCFFB4-320D-4463-B83A-97DEE3CA7B19}" dt="2025-07-09T17:57:48.308" v="1195" actId="20577"/>
          <ac:spMkLst>
            <pc:docMk/>
            <pc:sldMk cId="1796508160" sldId="303"/>
            <ac:spMk id="5" creationId="{83613407-B644-463F-8931-AA8C08DF8392}"/>
          </ac:spMkLst>
        </pc:spChg>
      </pc:sldChg>
      <pc:sldChg chg="modSp">
        <pc:chgData name="Sierra Dwyer" userId="FPD3h6VCgtWcKOIj55u8WpYwCWEDPgTR6H2VGpz2GlM=" providerId="None" clId="Web-{FADCFFB4-320D-4463-B83A-97DEE3CA7B19}" dt="2025-07-09T17:43:14.683" v="923" actId="1076"/>
        <pc:sldMkLst>
          <pc:docMk/>
          <pc:sldMk cId="350816489" sldId="311"/>
        </pc:sldMkLst>
        <pc:spChg chg="mod">
          <ac:chgData name="Sierra Dwyer" userId="FPD3h6VCgtWcKOIj55u8WpYwCWEDPgTR6H2VGpz2GlM=" providerId="None" clId="Web-{FADCFFB4-320D-4463-B83A-97DEE3CA7B19}" dt="2025-07-09T17:43:11.526" v="922" actId="20577"/>
          <ac:spMkLst>
            <pc:docMk/>
            <pc:sldMk cId="350816489" sldId="311"/>
            <ac:spMk id="4" creationId="{B418BFBD-B6BC-494D-AB9A-F0474A81B01B}"/>
          </ac:spMkLst>
        </pc:spChg>
        <pc:spChg chg="mod">
          <ac:chgData name="Sierra Dwyer" userId="FPD3h6VCgtWcKOIj55u8WpYwCWEDPgTR6H2VGpz2GlM=" providerId="None" clId="Web-{FADCFFB4-320D-4463-B83A-97DEE3CA7B19}" dt="2025-07-09T17:43:04.307" v="920" actId="20577"/>
          <ac:spMkLst>
            <pc:docMk/>
            <pc:sldMk cId="350816489" sldId="311"/>
            <ac:spMk id="5" creationId="{B670C655-76CC-41E5-8714-594D9DB9BE50}"/>
          </ac:spMkLst>
        </pc:spChg>
        <pc:picChg chg="mod">
          <ac:chgData name="Sierra Dwyer" userId="FPD3h6VCgtWcKOIj55u8WpYwCWEDPgTR6H2VGpz2GlM=" providerId="None" clId="Web-{FADCFFB4-320D-4463-B83A-97DEE3CA7B19}" dt="2025-07-09T17:43:14.683" v="923" actId="1076"/>
          <ac:picMkLst>
            <pc:docMk/>
            <pc:sldMk cId="350816489" sldId="311"/>
            <ac:picMk id="8" creationId="{F3DA140A-9823-A15B-DEF5-E5B7D661A0A6}"/>
          </ac:picMkLst>
        </pc:picChg>
      </pc:sldChg>
      <pc:sldChg chg="modSp">
        <pc:chgData name="Sierra Dwyer" userId="FPD3h6VCgtWcKOIj55u8WpYwCWEDPgTR6H2VGpz2GlM=" providerId="None" clId="Web-{FADCFFB4-320D-4463-B83A-97DEE3CA7B19}" dt="2025-07-09T17:18:06.222" v="294" actId="20577"/>
        <pc:sldMkLst>
          <pc:docMk/>
          <pc:sldMk cId="220766019" sldId="314"/>
        </pc:sldMkLst>
        <pc:spChg chg="mod">
          <ac:chgData name="Sierra Dwyer" userId="FPD3h6VCgtWcKOIj55u8WpYwCWEDPgTR6H2VGpz2GlM=" providerId="None" clId="Web-{FADCFFB4-320D-4463-B83A-97DEE3CA7B19}" dt="2025-07-09T17:18:06.222" v="294" actId="20577"/>
          <ac:spMkLst>
            <pc:docMk/>
            <pc:sldMk cId="220766019" sldId="314"/>
            <ac:spMk id="6" creationId="{257F375E-BD1A-D338-59E4-8939B68CB9D9}"/>
          </ac:spMkLst>
        </pc:spChg>
      </pc:sldChg>
      <pc:sldChg chg="modSp">
        <pc:chgData name="Sierra Dwyer" userId="FPD3h6VCgtWcKOIj55u8WpYwCWEDPgTR6H2VGpz2GlM=" providerId="None" clId="Web-{FADCFFB4-320D-4463-B83A-97DEE3CA7B19}" dt="2025-07-09T17:44:18.982" v="950" actId="14100"/>
        <pc:sldMkLst>
          <pc:docMk/>
          <pc:sldMk cId="2684346959" sldId="315"/>
        </pc:sldMkLst>
        <pc:spChg chg="mod">
          <ac:chgData name="Sierra Dwyer" userId="FPD3h6VCgtWcKOIj55u8WpYwCWEDPgTR6H2VGpz2GlM=" providerId="None" clId="Web-{FADCFFB4-320D-4463-B83A-97DEE3CA7B19}" dt="2025-07-09T17:16:05.265" v="284" actId="20577"/>
          <ac:spMkLst>
            <pc:docMk/>
            <pc:sldMk cId="2684346959" sldId="315"/>
            <ac:spMk id="4" creationId="{B418BFBD-B6BC-494D-AB9A-F0474A81B01B}"/>
          </ac:spMkLst>
        </pc:spChg>
        <pc:spChg chg="mod">
          <ac:chgData name="Sierra Dwyer" userId="FPD3h6VCgtWcKOIj55u8WpYwCWEDPgTR6H2VGpz2GlM=" providerId="None" clId="Web-{FADCFFB4-320D-4463-B83A-97DEE3CA7B19}" dt="2025-07-09T17:44:13.060" v="948" actId="20577"/>
          <ac:spMkLst>
            <pc:docMk/>
            <pc:sldMk cId="2684346959" sldId="315"/>
            <ac:spMk id="6" creationId="{88754D6E-BAC5-5CC3-F395-703863A8B113}"/>
          </ac:spMkLst>
        </pc:spChg>
        <pc:picChg chg="mod">
          <ac:chgData name="Sierra Dwyer" userId="FPD3h6VCgtWcKOIj55u8WpYwCWEDPgTR6H2VGpz2GlM=" providerId="None" clId="Web-{FADCFFB4-320D-4463-B83A-97DEE3CA7B19}" dt="2025-07-09T17:44:18.982" v="950" actId="14100"/>
          <ac:picMkLst>
            <pc:docMk/>
            <pc:sldMk cId="2684346959" sldId="315"/>
            <ac:picMk id="8" creationId="{493F5C41-98CC-4060-B87D-B65D64091530}"/>
          </ac:picMkLst>
        </pc:picChg>
      </pc:sldChg>
      <pc:sldChg chg="modSp">
        <pc:chgData name="Sierra Dwyer" userId="FPD3h6VCgtWcKOIj55u8WpYwCWEDPgTR6H2VGpz2GlM=" providerId="None" clId="Web-{FADCFFB4-320D-4463-B83A-97DEE3CA7B19}" dt="2025-07-09T17:32:50.317" v="718" actId="20577"/>
        <pc:sldMkLst>
          <pc:docMk/>
          <pc:sldMk cId="4250008676" sldId="318"/>
        </pc:sldMkLst>
        <pc:spChg chg="mod">
          <ac:chgData name="Sierra Dwyer" userId="FPD3h6VCgtWcKOIj55u8WpYwCWEDPgTR6H2VGpz2GlM=" providerId="None" clId="Web-{FADCFFB4-320D-4463-B83A-97DEE3CA7B19}" dt="2025-07-09T17:32:50.317" v="718" actId="20577"/>
          <ac:spMkLst>
            <pc:docMk/>
            <pc:sldMk cId="4250008676" sldId="318"/>
            <ac:spMk id="5" creationId="{96C0CDBB-493D-27F1-54EF-5B65ABB9BFBE}"/>
          </ac:spMkLst>
        </pc:spChg>
      </pc:sldChg>
      <pc:sldChg chg="modSp">
        <pc:chgData name="Sierra Dwyer" userId="FPD3h6VCgtWcKOIj55u8WpYwCWEDPgTR6H2VGpz2GlM=" providerId="None" clId="Web-{FADCFFB4-320D-4463-B83A-97DEE3CA7B19}" dt="2025-07-09T17:31:58.815" v="713"/>
        <pc:sldMkLst>
          <pc:docMk/>
          <pc:sldMk cId="908633737" sldId="319"/>
        </pc:sldMkLst>
        <pc:spChg chg="mod">
          <ac:chgData name="Sierra Dwyer" userId="FPD3h6VCgtWcKOIj55u8WpYwCWEDPgTR6H2VGpz2GlM=" providerId="None" clId="Web-{FADCFFB4-320D-4463-B83A-97DEE3CA7B19}" dt="2025-07-09T17:31:56.643" v="711" actId="20577"/>
          <ac:spMkLst>
            <pc:docMk/>
            <pc:sldMk cId="908633737" sldId="319"/>
            <ac:spMk id="8" creationId="{4AC1D396-9CD8-FDCF-FB7B-5A63B61743B7}"/>
          </ac:spMkLst>
        </pc:spChg>
        <pc:graphicFrameChg chg="mod modGraphic">
          <ac:chgData name="Sierra Dwyer" userId="FPD3h6VCgtWcKOIj55u8WpYwCWEDPgTR6H2VGpz2GlM=" providerId="None" clId="Web-{FADCFFB4-320D-4463-B83A-97DEE3CA7B19}" dt="2025-07-09T17:31:58.815" v="713"/>
          <ac:graphicFrameMkLst>
            <pc:docMk/>
            <pc:sldMk cId="908633737" sldId="319"/>
            <ac:graphicFrameMk id="9" creationId="{7BD5D13E-8211-0A3D-D59B-1371B8662414}"/>
          </ac:graphicFrameMkLst>
        </pc:graphicFrameChg>
      </pc:sldChg>
      <pc:sldChg chg="modSp">
        <pc:chgData name="Sierra Dwyer" userId="FPD3h6VCgtWcKOIj55u8WpYwCWEDPgTR6H2VGpz2GlM=" providerId="None" clId="Web-{FADCFFB4-320D-4463-B83A-97DEE3CA7B19}" dt="2025-07-09T18:34:55.840" v="1944"/>
        <pc:sldMkLst>
          <pc:docMk/>
          <pc:sldMk cId="1926595722" sldId="320"/>
        </pc:sldMkLst>
        <pc:graphicFrameChg chg="mod modGraphic">
          <ac:chgData name="Sierra Dwyer" userId="FPD3h6VCgtWcKOIj55u8WpYwCWEDPgTR6H2VGpz2GlM=" providerId="None" clId="Web-{FADCFFB4-320D-4463-B83A-97DEE3CA7B19}" dt="2025-07-09T18:34:55.840" v="1944"/>
          <ac:graphicFrameMkLst>
            <pc:docMk/>
            <pc:sldMk cId="1926595722" sldId="320"/>
            <ac:graphicFrameMk id="9" creationId="{C3152694-D229-7399-7741-86100BCFAED9}"/>
          </ac:graphicFrameMkLst>
        </pc:graphicFrameChg>
      </pc:sldChg>
      <pc:sldChg chg="modSp">
        <pc:chgData name="Sierra Dwyer" userId="FPD3h6VCgtWcKOIj55u8WpYwCWEDPgTR6H2VGpz2GlM=" providerId="None" clId="Web-{FADCFFB4-320D-4463-B83A-97DEE3CA7B19}" dt="2025-07-09T18:34:45.293" v="1938" actId="20577"/>
        <pc:sldMkLst>
          <pc:docMk/>
          <pc:sldMk cId="1494954381" sldId="321"/>
        </pc:sldMkLst>
        <pc:spChg chg="mod">
          <ac:chgData name="Sierra Dwyer" userId="FPD3h6VCgtWcKOIj55u8WpYwCWEDPgTR6H2VGpz2GlM=" providerId="None" clId="Web-{FADCFFB4-320D-4463-B83A-97DEE3CA7B19}" dt="2025-07-09T18:34:45.293" v="1938" actId="20577"/>
          <ac:spMkLst>
            <pc:docMk/>
            <pc:sldMk cId="1494954381" sldId="321"/>
            <ac:spMk id="8" creationId="{5A833D62-9C63-258D-D31B-EA65A1B4C541}"/>
          </ac:spMkLst>
        </pc:spChg>
        <pc:graphicFrameChg chg="mod modGraphic">
          <ac:chgData name="Sierra Dwyer" userId="FPD3h6VCgtWcKOIj55u8WpYwCWEDPgTR6H2VGpz2GlM=" providerId="None" clId="Web-{FADCFFB4-320D-4463-B83A-97DEE3CA7B19}" dt="2025-07-09T17:24:35.611" v="518" actId="1076"/>
          <ac:graphicFrameMkLst>
            <pc:docMk/>
            <pc:sldMk cId="1494954381" sldId="321"/>
            <ac:graphicFrameMk id="5" creationId="{355AB9FC-9AFE-1B9D-88E6-258AC5AFA151}"/>
          </ac:graphicFrameMkLst>
        </pc:graphicFrameChg>
      </pc:sldChg>
      <pc:sldChg chg="modSp">
        <pc:chgData name="Sierra Dwyer" userId="FPD3h6VCgtWcKOIj55u8WpYwCWEDPgTR6H2VGpz2GlM=" providerId="None" clId="Web-{FADCFFB4-320D-4463-B83A-97DEE3CA7B19}" dt="2025-07-09T18:34:39.543" v="1935" actId="20577"/>
        <pc:sldMkLst>
          <pc:docMk/>
          <pc:sldMk cId="3569289115" sldId="322"/>
        </pc:sldMkLst>
        <pc:spChg chg="mod">
          <ac:chgData name="Sierra Dwyer" userId="FPD3h6VCgtWcKOIj55u8WpYwCWEDPgTR6H2VGpz2GlM=" providerId="None" clId="Web-{FADCFFB4-320D-4463-B83A-97DEE3CA7B19}" dt="2025-07-09T18:34:39.543" v="1935" actId="20577"/>
          <ac:spMkLst>
            <pc:docMk/>
            <pc:sldMk cId="3569289115" sldId="322"/>
            <ac:spMk id="8" creationId="{58E9DB3C-F385-1267-638C-B3D655FFA313}"/>
          </ac:spMkLst>
        </pc:spChg>
        <pc:graphicFrameChg chg="mod modGraphic">
          <ac:chgData name="Sierra Dwyer" userId="FPD3h6VCgtWcKOIj55u8WpYwCWEDPgTR6H2VGpz2GlM=" providerId="None" clId="Web-{FADCFFB4-320D-4463-B83A-97DEE3CA7B19}" dt="2025-07-09T18:33:43.181" v="1924" actId="1076"/>
          <ac:graphicFrameMkLst>
            <pc:docMk/>
            <pc:sldMk cId="3569289115" sldId="322"/>
            <ac:graphicFrameMk id="5" creationId="{AB6B1C60-E2C9-9597-5D52-57B79CBA1543}"/>
          </ac:graphicFrameMkLst>
        </pc:graphicFrameChg>
      </pc:sldChg>
      <pc:sldChg chg="modSp">
        <pc:chgData name="Sierra Dwyer" userId="FPD3h6VCgtWcKOIj55u8WpYwCWEDPgTR6H2VGpz2GlM=" providerId="None" clId="Web-{FADCFFB4-320D-4463-B83A-97DEE3CA7B19}" dt="2025-07-09T18:33:48.104" v="1925" actId="1076"/>
        <pc:sldMkLst>
          <pc:docMk/>
          <pc:sldMk cId="876116905" sldId="323"/>
        </pc:sldMkLst>
        <pc:graphicFrameChg chg="mod modGraphic">
          <ac:chgData name="Sierra Dwyer" userId="FPD3h6VCgtWcKOIj55u8WpYwCWEDPgTR6H2VGpz2GlM=" providerId="None" clId="Web-{FADCFFB4-320D-4463-B83A-97DEE3CA7B19}" dt="2025-07-09T18:33:48.104" v="1925" actId="1076"/>
          <ac:graphicFrameMkLst>
            <pc:docMk/>
            <pc:sldMk cId="876116905" sldId="323"/>
            <ac:graphicFrameMk id="5" creationId="{80346179-0AD5-63DE-43F2-FE80BA83587D}"/>
          </ac:graphicFrameMkLst>
        </pc:graphicFrameChg>
      </pc:sldChg>
      <pc:sldChg chg="delSp modSp add ord replId">
        <pc:chgData name="Sierra Dwyer" userId="FPD3h6VCgtWcKOIj55u8WpYwCWEDPgTR6H2VGpz2GlM=" providerId="None" clId="Web-{FADCFFB4-320D-4463-B83A-97DEE3CA7B19}" dt="2025-07-09T17:17:07.845" v="289" actId="20577"/>
        <pc:sldMkLst>
          <pc:docMk/>
          <pc:sldMk cId="3451912049" sldId="324"/>
        </pc:sldMkLst>
        <pc:spChg chg="mod">
          <ac:chgData name="Sierra Dwyer" userId="FPD3h6VCgtWcKOIj55u8WpYwCWEDPgTR6H2VGpz2GlM=" providerId="None" clId="Web-{FADCFFB4-320D-4463-B83A-97DEE3CA7B19}" dt="2025-07-09T17:17:07.845" v="289" actId="20577"/>
          <ac:spMkLst>
            <pc:docMk/>
            <pc:sldMk cId="3451912049" sldId="324"/>
            <ac:spMk id="2" creationId="{9C366007-293E-4216-4C26-CD3AE3600BCE}"/>
          </ac:spMkLst>
        </pc:spChg>
        <pc:spChg chg="mod">
          <ac:chgData name="Sierra Dwyer" userId="FPD3h6VCgtWcKOIj55u8WpYwCWEDPgTR6H2VGpz2GlM=" providerId="None" clId="Web-{FADCFFB4-320D-4463-B83A-97DEE3CA7B19}" dt="2025-07-09T17:10:17.487" v="210" actId="20577"/>
          <ac:spMkLst>
            <pc:docMk/>
            <pc:sldMk cId="3451912049" sldId="324"/>
            <ac:spMk id="3" creationId="{F859F5E6-047F-B7F9-B85F-810A599E9EC8}"/>
          </ac:spMkLst>
        </pc:spChg>
        <pc:picChg chg="del">
          <ac:chgData name="Sierra Dwyer" userId="FPD3h6VCgtWcKOIj55u8WpYwCWEDPgTR6H2VGpz2GlM=" providerId="None" clId="Web-{FADCFFB4-320D-4463-B83A-97DEE3CA7B19}" dt="2025-07-09T17:05:59.650" v="5"/>
          <ac:picMkLst>
            <pc:docMk/>
            <pc:sldMk cId="3451912049" sldId="324"/>
            <ac:picMk id="8" creationId="{F021015E-A4C5-8011-36FE-34046329723D}"/>
          </ac:picMkLst>
        </pc:picChg>
      </pc:sldChg>
      <pc:sldChg chg="addSp modSp add mod ord replId modShow">
        <pc:chgData name="Sierra Dwyer" userId="FPD3h6VCgtWcKOIj55u8WpYwCWEDPgTR6H2VGpz2GlM=" providerId="None" clId="Web-{FADCFFB4-320D-4463-B83A-97DEE3CA7B19}" dt="2025-07-09T17:42:28.072" v="919" actId="1076"/>
        <pc:sldMkLst>
          <pc:docMk/>
          <pc:sldMk cId="442003116" sldId="325"/>
        </pc:sldMkLst>
        <pc:spChg chg="mod">
          <ac:chgData name="Sierra Dwyer" userId="FPD3h6VCgtWcKOIj55u8WpYwCWEDPgTR6H2VGpz2GlM=" providerId="None" clId="Web-{FADCFFB4-320D-4463-B83A-97DEE3CA7B19}" dt="2025-07-09T17:42:26.150" v="918" actId="1076"/>
          <ac:spMkLst>
            <pc:docMk/>
            <pc:sldMk cId="442003116" sldId="325"/>
            <ac:spMk id="2" creationId="{A45DF202-6DD9-7DA1-91F2-DC158556FD82}"/>
          </ac:spMkLst>
        </pc:spChg>
        <pc:spChg chg="mod">
          <ac:chgData name="Sierra Dwyer" userId="FPD3h6VCgtWcKOIj55u8WpYwCWEDPgTR6H2VGpz2GlM=" providerId="None" clId="Web-{FADCFFB4-320D-4463-B83A-97DEE3CA7B19}" dt="2025-07-09T17:41:47.539" v="907" actId="20577"/>
          <ac:spMkLst>
            <pc:docMk/>
            <pc:sldMk cId="442003116" sldId="325"/>
            <ac:spMk id="3" creationId="{602105CD-DB93-30C3-1CCF-1A579735CE7E}"/>
          </ac:spMkLst>
        </pc:spChg>
        <pc:spChg chg="add mod">
          <ac:chgData name="Sierra Dwyer" userId="FPD3h6VCgtWcKOIj55u8WpYwCWEDPgTR6H2VGpz2GlM=" providerId="None" clId="Web-{FADCFFB4-320D-4463-B83A-97DEE3CA7B19}" dt="2025-07-09T17:42:28.072" v="919" actId="1076"/>
          <ac:spMkLst>
            <pc:docMk/>
            <pc:sldMk cId="442003116" sldId="325"/>
            <ac:spMk id="7" creationId="{098407DE-578C-66CF-D820-C17E192DFD37}"/>
          </ac:spMkLst>
        </pc:spChg>
        <pc:picChg chg="add mod">
          <ac:chgData name="Sierra Dwyer" userId="FPD3h6VCgtWcKOIj55u8WpYwCWEDPgTR6H2VGpz2GlM=" providerId="None" clId="Web-{FADCFFB4-320D-4463-B83A-97DEE3CA7B19}" dt="2025-07-09T17:42:01.243" v="911" actId="1076"/>
          <ac:picMkLst>
            <pc:docMk/>
            <pc:sldMk cId="442003116" sldId="325"/>
            <ac:picMk id="8" creationId="{DCCB240C-6C17-0B7E-EC02-49DFEC47083B}"/>
          </ac:picMkLst>
        </pc:picChg>
      </pc:sldChg>
      <pc:sldChg chg="modSp add mod replId modShow">
        <pc:chgData name="Sierra Dwyer" userId="FPD3h6VCgtWcKOIj55u8WpYwCWEDPgTR6H2VGpz2GlM=" providerId="None" clId="Web-{FADCFFB4-320D-4463-B83A-97DEE3CA7B19}" dt="2025-07-09T17:21:18.542" v="416" actId="20577"/>
        <pc:sldMkLst>
          <pc:docMk/>
          <pc:sldMk cId="3197296487" sldId="326"/>
        </pc:sldMkLst>
        <pc:spChg chg="mod">
          <ac:chgData name="Sierra Dwyer" userId="FPD3h6VCgtWcKOIj55u8WpYwCWEDPgTR6H2VGpz2GlM=" providerId="None" clId="Web-{FADCFFB4-320D-4463-B83A-97DEE3CA7B19}" dt="2025-07-09T17:19:19.147" v="367" actId="20577"/>
          <ac:spMkLst>
            <pc:docMk/>
            <pc:sldMk cId="3197296487" sldId="326"/>
            <ac:spMk id="3" creationId="{281C1086-0004-4BD9-F5A7-6B193E68E69C}"/>
          </ac:spMkLst>
        </pc:spChg>
        <pc:spChg chg="mod">
          <ac:chgData name="Sierra Dwyer" userId="FPD3h6VCgtWcKOIj55u8WpYwCWEDPgTR6H2VGpz2GlM=" providerId="None" clId="Web-{FADCFFB4-320D-4463-B83A-97DEE3CA7B19}" dt="2025-07-09T17:21:18.542" v="416" actId="20577"/>
          <ac:spMkLst>
            <pc:docMk/>
            <pc:sldMk cId="3197296487" sldId="326"/>
            <ac:spMk id="6" creationId="{04BE3A32-3831-81EC-602C-0F0C5A4B2F04}"/>
          </ac:spMkLst>
        </pc:spChg>
      </pc:sldChg>
      <pc:sldChg chg="modSp add replId">
        <pc:chgData name="Sierra Dwyer" userId="FPD3h6VCgtWcKOIj55u8WpYwCWEDPgTR6H2VGpz2GlM=" providerId="None" clId="Web-{FADCFFB4-320D-4463-B83A-97DEE3CA7B19}" dt="2025-07-09T17:31:53.768" v="708" actId="20577"/>
        <pc:sldMkLst>
          <pc:docMk/>
          <pc:sldMk cId="1068654830" sldId="327"/>
        </pc:sldMkLst>
        <pc:spChg chg="mod">
          <ac:chgData name="Sierra Dwyer" userId="FPD3h6VCgtWcKOIj55u8WpYwCWEDPgTR6H2VGpz2GlM=" providerId="None" clId="Web-{FADCFFB4-320D-4463-B83A-97DEE3CA7B19}" dt="2025-07-09T17:31:53.768" v="708" actId="20577"/>
          <ac:spMkLst>
            <pc:docMk/>
            <pc:sldMk cId="1068654830" sldId="327"/>
            <ac:spMk id="8" creationId="{A6D03550-D3E6-DF3A-7401-2553986F25EB}"/>
          </ac:spMkLst>
        </pc:spChg>
        <pc:graphicFrameChg chg="mod modGraphic">
          <ac:chgData name="Sierra Dwyer" userId="FPD3h6VCgtWcKOIj55u8WpYwCWEDPgTR6H2VGpz2GlM=" providerId="None" clId="Web-{FADCFFB4-320D-4463-B83A-97DEE3CA7B19}" dt="2025-07-09T17:27:06.726" v="655" actId="1076"/>
          <ac:graphicFrameMkLst>
            <pc:docMk/>
            <pc:sldMk cId="1068654830" sldId="327"/>
            <ac:graphicFrameMk id="9" creationId="{951DD909-F2A1-6212-8D35-072DED535C15}"/>
          </ac:graphicFrameMkLst>
        </pc:graphicFrameChg>
      </pc:sldChg>
      <pc:sldChg chg="modSp add replId">
        <pc:chgData name="Sierra Dwyer" userId="FPD3h6VCgtWcKOIj55u8WpYwCWEDPgTR6H2VGpz2GlM=" providerId="None" clId="Web-{FADCFFB4-320D-4463-B83A-97DEE3CA7B19}" dt="2025-07-09T17:26:47.851" v="649"/>
        <pc:sldMkLst>
          <pc:docMk/>
          <pc:sldMk cId="1505972383" sldId="328"/>
        </pc:sldMkLst>
        <pc:graphicFrameChg chg="modGraphic">
          <ac:chgData name="Sierra Dwyer" userId="FPD3h6VCgtWcKOIj55u8WpYwCWEDPgTR6H2VGpz2GlM=" providerId="None" clId="Web-{FADCFFB4-320D-4463-B83A-97DEE3CA7B19}" dt="2025-07-09T17:26:47.851" v="649"/>
          <ac:graphicFrameMkLst>
            <pc:docMk/>
            <pc:sldMk cId="1505972383" sldId="328"/>
            <ac:graphicFrameMk id="9" creationId="{82B80535-B9FE-5EDF-E775-1FD2ECE93834}"/>
          </ac:graphicFrameMkLst>
        </pc:graphicFrameChg>
      </pc:sldChg>
      <pc:sldChg chg="modSp add del ord replId">
        <pc:chgData name="Sierra Dwyer" userId="FPD3h6VCgtWcKOIj55u8WpYwCWEDPgTR6H2VGpz2GlM=" providerId="None" clId="Web-{FADCFFB4-320D-4463-B83A-97DEE3CA7B19}" dt="2025-07-09T17:37:43.280" v="853"/>
        <pc:sldMkLst>
          <pc:docMk/>
          <pc:sldMk cId="2686880240" sldId="329"/>
        </pc:sldMkLst>
        <pc:spChg chg="mod">
          <ac:chgData name="Sierra Dwyer" userId="FPD3h6VCgtWcKOIj55u8WpYwCWEDPgTR6H2VGpz2GlM=" providerId="None" clId="Web-{FADCFFB4-320D-4463-B83A-97DEE3CA7B19}" dt="2025-07-09T17:37:31.155" v="837" actId="20577"/>
          <ac:spMkLst>
            <pc:docMk/>
            <pc:sldMk cId="2686880240" sldId="329"/>
            <ac:spMk id="2" creationId="{D97D50CE-508C-F1DF-1366-C7ED0D93AC5C}"/>
          </ac:spMkLst>
        </pc:spChg>
        <pc:spChg chg="mod">
          <ac:chgData name="Sierra Dwyer" userId="FPD3h6VCgtWcKOIj55u8WpYwCWEDPgTR6H2VGpz2GlM=" providerId="None" clId="Web-{FADCFFB4-320D-4463-B83A-97DEE3CA7B19}" dt="2025-07-09T17:37:38.733" v="852" actId="20577"/>
          <ac:spMkLst>
            <pc:docMk/>
            <pc:sldMk cId="2686880240" sldId="329"/>
            <ac:spMk id="3" creationId="{4077A913-7EE7-396B-8013-7EF9905DC518}"/>
          </ac:spMkLst>
        </pc:spChg>
      </pc:sldChg>
      <pc:sldChg chg="modSp add replId">
        <pc:chgData name="Sierra Dwyer" userId="FPD3h6VCgtWcKOIj55u8WpYwCWEDPgTR6H2VGpz2GlM=" providerId="None" clId="Web-{FADCFFB4-320D-4463-B83A-97DEE3CA7B19}" dt="2025-07-09T17:41:28.585" v="905" actId="1076"/>
        <pc:sldMkLst>
          <pc:docMk/>
          <pc:sldMk cId="3059557602" sldId="330"/>
        </pc:sldMkLst>
        <pc:spChg chg="mod">
          <ac:chgData name="Sierra Dwyer" userId="FPD3h6VCgtWcKOIj55u8WpYwCWEDPgTR6H2VGpz2GlM=" providerId="None" clId="Web-{FADCFFB4-320D-4463-B83A-97DEE3CA7B19}" dt="2025-07-09T17:41:26.507" v="904" actId="20577"/>
          <ac:spMkLst>
            <pc:docMk/>
            <pc:sldMk cId="3059557602" sldId="330"/>
            <ac:spMk id="2" creationId="{FC1955BA-45CD-A869-90A7-B49A2EBFBEF6}"/>
          </ac:spMkLst>
        </pc:spChg>
        <pc:picChg chg="mod">
          <ac:chgData name="Sierra Dwyer" userId="FPD3h6VCgtWcKOIj55u8WpYwCWEDPgTR6H2VGpz2GlM=" providerId="None" clId="Web-{FADCFFB4-320D-4463-B83A-97DEE3CA7B19}" dt="2025-07-09T17:41:28.585" v="905" actId="1076"/>
          <ac:picMkLst>
            <pc:docMk/>
            <pc:sldMk cId="3059557602" sldId="330"/>
            <ac:picMk id="6" creationId="{9D120D38-AF8B-509C-7B6C-94D1287AB302}"/>
          </ac:picMkLst>
        </pc:picChg>
      </pc:sldChg>
      <pc:sldChg chg="modSp add del replId">
        <pc:chgData name="Sierra Dwyer" userId="FPD3h6VCgtWcKOIj55u8WpYwCWEDPgTR6H2VGpz2GlM=" providerId="None" clId="Web-{FADCFFB4-320D-4463-B83A-97DEE3CA7B19}" dt="2025-07-09T17:38:13.813" v="871"/>
        <pc:sldMkLst>
          <pc:docMk/>
          <pc:sldMk cId="1193863809" sldId="331"/>
        </pc:sldMkLst>
        <pc:spChg chg="mod">
          <ac:chgData name="Sierra Dwyer" userId="FPD3h6VCgtWcKOIj55u8WpYwCWEDPgTR6H2VGpz2GlM=" providerId="None" clId="Web-{FADCFFB4-320D-4463-B83A-97DEE3CA7B19}" dt="2025-07-09T17:38:03.156" v="870" actId="20577"/>
          <ac:spMkLst>
            <pc:docMk/>
            <pc:sldMk cId="1193863809" sldId="331"/>
            <ac:spMk id="4" creationId="{33D52D16-1E41-BF80-FEC8-27244B05A529}"/>
          </ac:spMkLst>
        </pc:spChg>
      </pc:sldChg>
      <pc:sldChg chg="add replId">
        <pc:chgData name="Sierra Dwyer" userId="FPD3h6VCgtWcKOIj55u8WpYwCWEDPgTR6H2VGpz2GlM=" providerId="None" clId="Web-{FADCFFB4-320D-4463-B83A-97DEE3CA7B19}" dt="2025-07-09T17:45:00.640" v="951"/>
        <pc:sldMkLst>
          <pc:docMk/>
          <pc:sldMk cId="1231141908" sldId="331"/>
        </pc:sldMkLst>
      </pc:sldChg>
      <pc:sldChg chg="modSp add mod replId modShow">
        <pc:chgData name="Sierra Dwyer" userId="FPD3h6VCgtWcKOIj55u8WpYwCWEDPgTR6H2VGpz2GlM=" providerId="None" clId="Web-{FADCFFB4-320D-4463-B83A-97DEE3CA7B19}" dt="2025-07-09T18:02:56.490" v="1371" actId="20577"/>
        <pc:sldMkLst>
          <pc:docMk/>
          <pc:sldMk cId="3285714236" sldId="332"/>
        </pc:sldMkLst>
        <pc:spChg chg="mod">
          <ac:chgData name="Sierra Dwyer" userId="FPD3h6VCgtWcKOIj55u8WpYwCWEDPgTR6H2VGpz2GlM=" providerId="None" clId="Web-{FADCFFB4-320D-4463-B83A-97DEE3CA7B19}" dt="2025-07-09T18:02:56.490" v="1371" actId="20577"/>
          <ac:spMkLst>
            <pc:docMk/>
            <pc:sldMk cId="3285714236" sldId="332"/>
            <ac:spMk id="5" creationId="{274CFAF0-D50B-DEC0-A500-3308441C9F01}"/>
          </ac:spMkLst>
        </pc:spChg>
      </pc:sldChg>
      <pc:sldChg chg="modSp add del mod replId modShow">
        <pc:chgData name="Sierra Dwyer" userId="FPD3h6VCgtWcKOIj55u8WpYwCWEDPgTR6H2VGpz2GlM=" providerId="None" clId="Web-{FADCFFB4-320D-4463-B83A-97DEE3CA7B19}" dt="2025-07-09T18:07:36.063" v="1477"/>
        <pc:sldMkLst>
          <pc:docMk/>
          <pc:sldMk cId="1481611552" sldId="333"/>
        </pc:sldMkLst>
        <pc:graphicFrameChg chg="mod modGraphic">
          <ac:chgData name="Sierra Dwyer" userId="FPD3h6VCgtWcKOIj55u8WpYwCWEDPgTR6H2VGpz2GlM=" providerId="None" clId="Web-{FADCFFB4-320D-4463-B83A-97DEE3CA7B19}" dt="2025-07-09T18:06:56.718" v="1463"/>
          <ac:graphicFrameMkLst>
            <pc:docMk/>
            <pc:sldMk cId="1481611552" sldId="333"/>
            <ac:graphicFrameMk id="7" creationId="{AC4BA832-CE60-26C3-4185-D71C85024FE9}"/>
          </ac:graphicFrameMkLst>
        </pc:graphicFrameChg>
      </pc:sldChg>
      <pc:sldChg chg="modSp add mod replId modShow">
        <pc:chgData name="Sierra Dwyer" userId="FPD3h6VCgtWcKOIj55u8WpYwCWEDPgTR6H2VGpz2GlM=" providerId="None" clId="Web-{FADCFFB4-320D-4463-B83A-97DEE3CA7B19}" dt="2025-07-09T18:17:56.241" v="1906"/>
        <pc:sldMkLst>
          <pc:docMk/>
          <pc:sldMk cId="2006183935" sldId="333"/>
        </pc:sldMkLst>
        <pc:graphicFrameChg chg="mod modGraphic">
          <ac:chgData name="Sierra Dwyer" userId="FPD3h6VCgtWcKOIj55u8WpYwCWEDPgTR6H2VGpz2GlM=" providerId="None" clId="Web-{FADCFFB4-320D-4463-B83A-97DEE3CA7B19}" dt="2025-07-09T18:17:56.241" v="1906"/>
          <ac:graphicFrameMkLst>
            <pc:docMk/>
            <pc:sldMk cId="2006183935" sldId="333"/>
            <ac:graphicFrameMk id="7" creationId="{F55B51C6-3294-9A2F-D2E5-DE20E4B8556D}"/>
          </ac:graphicFrameMkLst>
        </pc:graphicFrameChg>
      </pc:sldChg>
      <pc:sldChg chg="add del replId">
        <pc:chgData name="Sierra Dwyer" userId="FPD3h6VCgtWcKOIj55u8WpYwCWEDPgTR6H2VGpz2GlM=" providerId="None" clId="Web-{FADCFFB4-320D-4463-B83A-97DEE3CA7B19}" dt="2025-07-09T18:15:51.815" v="1841"/>
        <pc:sldMkLst>
          <pc:docMk/>
          <pc:sldMk cId="661704855" sldId="334"/>
        </pc:sldMkLst>
      </pc:sldChg>
    </pc:docChg>
  </pc:docChgLst>
  <pc:docChgLst>
    <pc:chgData name="Jenesis Fonseca" userId="xaqLyIJCA/QhaDWLd/Z/yfvxGaw8YKGdwUdCiN8u1Xk=" providerId="None" clId="Web-{36C72CA4-B20A-4506-905A-70B51BEF0C52}"/>
    <pc:docChg chg="modSld">
      <pc:chgData name="Jenesis Fonseca" userId="xaqLyIJCA/QhaDWLd/Z/yfvxGaw8YKGdwUdCiN8u1Xk=" providerId="None" clId="Web-{36C72CA4-B20A-4506-905A-70B51BEF0C52}" dt="2025-07-08T23:27:43.324" v="178"/>
      <pc:docMkLst>
        <pc:docMk/>
      </pc:docMkLst>
      <pc:sldChg chg="modSp">
        <pc:chgData name="Jenesis Fonseca" userId="xaqLyIJCA/QhaDWLd/Z/yfvxGaw8YKGdwUdCiN8u1Xk=" providerId="None" clId="Web-{36C72CA4-B20A-4506-905A-70B51BEF0C52}" dt="2025-07-08T23:20:56.373" v="145" actId="1076"/>
        <pc:sldMkLst>
          <pc:docMk/>
          <pc:sldMk cId="908633737" sldId="319"/>
        </pc:sldMkLst>
        <pc:graphicFrameChg chg="mod modGraphic">
          <ac:chgData name="Jenesis Fonseca" userId="xaqLyIJCA/QhaDWLd/Z/yfvxGaw8YKGdwUdCiN8u1Xk=" providerId="None" clId="Web-{36C72CA4-B20A-4506-905A-70B51BEF0C52}" dt="2025-07-08T23:20:56.373" v="145" actId="1076"/>
          <ac:graphicFrameMkLst>
            <pc:docMk/>
            <pc:sldMk cId="908633737" sldId="319"/>
            <ac:graphicFrameMk id="9" creationId="{7BD5D13E-8211-0A3D-D59B-1371B8662414}"/>
          </ac:graphicFrameMkLst>
        </pc:graphicFrameChg>
      </pc:sldChg>
      <pc:sldChg chg="modSp">
        <pc:chgData name="Jenesis Fonseca" userId="xaqLyIJCA/QhaDWLd/Z/yfvxGaw8YKGdwUdCiN8u1Xk=" providerId="None" clId="Web-{36C72CA4-B20A-4506-905A-70B51BEF0C52}" dt="2025-07-08T23:22:10.138" v="165"/>
        <pc:sldMkLst>
          <pc:docMk/>
          <pc:sldMk cId="1926595722" sldId="320"/>
        </pc:sldMkLst>
        <pc:graphicFrameChg chg="mod modGraphic">
          <ac:chgData name="Jenesis Fonseca" userId="xaqLyIJCA/QhaDWLd/Z/yfvxGaw8YKGdwUdCiN8u1Xk=" providerId="None" clId="Web-{36C72CA4-B20A-4506-905A-70B51BEF0C52}" dt="2025-07-08T23:22:10.138" v="165"/>
          <ac:graphicFrameMkLst>
            <pc:docMk/>
            <pc:sldMk cId="1926595722" sldId="320"/>
            <ac:graphicFrameMk id="9" creationId="{C3152694-D229-7399-7741-86100BCFAED9}"/>
          </ac:graphicFrameMkLst>
        </pc:graphicFrameChg>
      </pc:sldChg>
      <pc:sldChg chg="modSp">
        <pc:chgData name="Jenesis Fonseca" userId="xaqLyIJCA/QhaDWLd/Z/yfvxGaw8YKGdwUdCiN8u1Xk=" providerId="None" clId="Web-{36C72CA4-B20A-4506-905A-70B51BEF0C52}" dt="2025-07-08T23:27:07.356" v="174"/>
        <pc:sldMkLst>
          <pc:docMk/>
          <pc:sldMk cId="1494954381" sldId="321"/>
        </pc:sldMkLst>
        <pc:graphicFrameChg chg="mod modGraphic">
          <ac:chgData name="Jenesis Fonseca" userId="xaqLyIJCA/QhaDWLd/Z/yfvxGaw8YKGdwUdCiN8u1Xk=" providerId="None" clId="Web-{36C72CA4-B20A-4506-905A-70B51BEF0C52}" dt="2025-07-08T23:27:07.356" v="174"/>
          <ac:graphicFrameMkLst>
            <pc:docMk/>
            <pc:sldMk cId="1494954381" sldId="321"/>
            <ac:graphicFrameMk id="5" creationId="{355AB9FC-9AFE-1B9D-88E6-258AC5AFA151}"/>
          </ac:graphicFrameMkLst>
        </pc:graphicFrameChg>
      </pc:sldChg>
      <pc:sldChg chg="modSp">
        <pc:chgData name="Jenesis Fonseca" userId="xaqLyIJCA/QhaDWLd/Z/yfvxGaw8YKGdwUdCiN8u1Xk=" providerId="None" clId="Web-{36C72CA4-B20A-4506-905A-70B51BEF0C52}" dt="2025-07-08T23:24:21.263" v="167"/>
        <pc:sldMkLst>
          <pc:docMk/>
          <pc:sldMk cId="3569289115" sldId="322"/>
        </pc:sldMkLst>
        <pc:graphicFrameChg chg="mod modGraphic">
          <ac:chgData name="Jenesis Fonseca" userId="xaqLyIJCA/QhaDWLd/Z/yfvxGaw8YKGdwUdCiN8u1Xk=" providerId="None" clId="Web-{36C72CA4-B20A-4506-905A-70B51BEF0C52}" dt="2025-07-08T23:24:21.263" v="167"/>
          <ac:graphicFrameMkLst>
            <pc:docMk/>
            <pc:sldMk cId="3569289115" sldId="322"/>
            <ac:graphicFrameMk id="5" creationId="{AB6B1C60-E2C9-9597-5D52-57B79CBA1543}"/>
          </ac:graphicFrameMkLst>
        </pc:graphicFrameChg>
      </pc:sldChg>
      <pc:sldChg chg="modSp">
        <pc:chgData name="Jenesis Fonseca" userId="xaqLyIJCA/QhaDWLd/Z/yfvxGaw8YKGdwUdCiN8u1Xk=" providerId="None" clId="Web-{36C72CA4-B20A-4506-905A-70B51BEF0C52}" dt="2025-07-08T23:27:43.324" v="178"/>
        <pc:sldMkLst>
          <pc:docMk/>
          <pc:sldMk cId="876116905" sldId="323"/>
        </pc:sldMkLst>
        <pc:graphicFrameChg chg="mod modGraphic">
          <ac:chgData name="Jenesis Fonseca" userId="xaqLyIJCA/QhaDWLd/Z/yfvxGaw8YKGdwUdCiN8u1Xk=" providerId="None" clId="Web-{36C72CA4-B20A-4506-905A-70B51BEF0C52}" dt="2025-07-08T23:27:43.324" v="178"/>
          <ac:graphicFrameMkLst>
            <pc:docMk/>
            <pc:sldMk cId="876116905" sldId="323"/>
            <ac:graphicFrameMk id="5" creationId="{80346179-0AD5-63DE-43F2-FE80BA83587D}"/>
          </ac:graphicFrameMkLst>
        </pc:graphicFrameChg>
      </pc:sldChg>
    </pc:docChg>
  </pc:docChgLst>
  <pc:docChgLst>
    <pc:chgData name="Jenesis Fonseca" userId="xaqLyIJCA/QhaDWLd/Z/yfvxGaw8YKGdwUdCiN8u1Xk=" providerId="None" clId="Web-{EE27F8CD-7D5C-40D9-88AF-3F728728D29A}"/>
    <pc:docChg chg="modSld">
      <pc:chgData name="Jenesis Fonseca" userId="xaqLyIJCA/QhaDWLd/Z/yfvxGaw8YKGdwUdCiN8u1Xk=" providerId="None" clId="Web-{EE27F8CD-7D5C-40D9-88AF-3F728728D29A}" dt="2025-07-09T23:54:51.700" v="1" actId="20577"/>
      <pc:docMkLst>
        <pc:docMk/>
      </pc:docMkLst>
      <pc:sldChg chg="modSp">
        <pc:chgData name="Jenesis Fonseca" userId="xaqLyIJCA/QhaDWLd/Z/yfvxGaw8YKGdwUdCiN8u1Xk=" providerId="None" clId="Web-{EE27F8CD-7D5C-40D9-88AF-3F728728D29A}" dt="2025-07-09T23:54:51.700" v="1" actId="20577"/>
        <pc:sldMkLst>
          <pc:docMk/>
          <pc:sldMk cId="3451912049" sldId="324"/>
        </pc:sldMkLst>
        <pc:spChg chg="mod">
          <ac:chgData name="Jenesis Fonseca" userId="xaqLyIJCA/QhaDWLd/Z/yfvxGaw8YKGdwUdCiN8u1Xk=" providerId="None" clId="Web-{EE27F8CD-7D5C-40D9-88AF-3F728728D29A}" dt="2025-07-09T23:54:51.700" v="1" actId="20577"/>
          <ac:spMkLst>
            <pc:docMk/>
            <pc:sldMk cId="3451912049" sldId="324"/>
            <ac:spMk id="2" creationId="{9C366007-293E-4216-4C26-CD3AE3600BCE}"/>
          </ac:spMkLst>
        </pc:spChg>
      </pc:sldChg>
    </pc:docChg>
  </pc:docChgLst>
  <pc:docChgLst>
    <pc:chgData name="Jenesis Fonseca" userId="xaqLyIJCA/QhaDWLd/Z/yfvxGaw8YKGdwUdCiN8u1Xk=" providerId="None" clId="Web-{4C4B8B5B-4F2F-4438-AFDA-3FDBC9A5E7B7}"/>
    <pc:docChg chg="modSld">
      <pc:chgData name="Jenesis Fonseca" userId="xaqLyIJCA/QhaDWLd/Z/yfvxGaw8YKGdwUdCiN8u1Xk=" providerId="None" clId="Web-{4C4B8B5B-4F2F-4438-AFDA-3FDBC9A5E7B7}" dt="2025-06-26T15:14:06.527" v="10" actId="14100"/>
      <pc:docMkLst>
        <pc:docMk/>
      </pc:docMkLst>
      <pc:sldChg chg="modSp">
        <pc:chgData name="Jenesis Fonseca" userId="xaqLyIJCA/QhaDWLd/Z/yfvxGaw8YKGdwUdCiN8u1Xk=" providerId="None" clId="Web-{4C4B8B5B-4F2F-4438-AFDA-3FDBC9A5E7B7}" dt="2025-06-26T15:14:06.527" v="10" actId="14100"/>
        <pc:sldMkLst>
          <pc:docMk/>
          <pc:sldMk cId="865086868" sldId="278"/>
        </pc:sldMkLst>
        <pc:spChg chg="mod">
          <ac:chgData name="Jenesis Fonseca" userId="xaqLyIJCA/QhaDWLd/Z/yfvxGaw8YKGdwUdCiN8u1Xk=" providerId="None" clId="Web-{4C4B8B5B-4F2F-4438-AFDA-3FDBC9A5E7B7}" dt="2025-06-26T15:14:06.527" v="10" actId="14100"/>
          <ac:spMkLst>
            <pc:docMk/>
            <pc:sldMk cId="865086868" sldId="278"/>
            <ac:spMk id="2" creationId="{00000000-0000-0000-0000-000000000000}"/>
          </ac:spMkLst>
        </pc:spChg>
        <pc:spChg chg="mod">
          <ac:chgData name="Jenesis Fonseca" userId="xaqLyIJCA/QhaDWLd/Z/yfvxGaw8YKGdwUdCiN8u1Xk=" providerId="None" clId="Web-{4C4B8B5B-4F2F-4438-AFDA-3FDBC9A5E7B7}" dt="2025-06-26T15:13:40.948" v="2" actId="20577"/>
          <ac:spMkLst>
            <pc:docMk/>
            <pc:sldMk cId="865086868" sldId="278"/>
            <ac:spMk id="3" creationId="{00000000-0000-0000-0000-000000000000}"/>
          </ac:spMkLst>
        </pc:spChg>
      </pc:sldChg>
      <pc:sldChg chg="modSp">
        <pc:chgData name="Jenesis Fonseca" userId="xaqLyIJCA/QhaDWLd/Z/yfvxGaw8YKGdwUdCiN8u1Xk=" providerId="None" clId="Web-{4C4B8B5B-4F2F-4438-AFDA-3FDBC9A5E7B7}" dt="2025-06-26T15:13:40.870" v="1" actId="20577"/>
        <pc:sldMkLst>
          <pc:docMk/>
          <pc:sldMk cId="220766019" sldId="314"/>
        </pc:sldMkLst>
      </pc:sldChg>
    </pc:docChg>
  </pc:docChgLst>
  <pc:docChgLst>
    <pc:chgData name="Jenesis Fonseca" userId="xaqLyIJCA/QhaDWLd/Z/yfvxGaw8YKGdwUdCiN8u1Xk=" providerId="None" clId="Web-{DB92E498-0C52-42A4-B61E-A91F16595858}"/>
    <pc:docChg chg="addSld delSld modSld sldOrd">
      <pc:chgData name="Jenesis Fonseca" userId="xaqLyIJCA/QhaDWLd/Z/yfvxGaw8YKGdwUdCiN8u1Xk=" providerId="None" clId="Web-{DB92E498-0C52-42A4-B61E-A91F16595858}" dt="2025-07-08T23:15:58.487" v="1770" actId="20577"/>
      <pc:docMkLst>
        <pc:docMk/>
      </pc:docMkLst>
      <pc:sldChg chg="addSp modSp">
        <pc:chgData name="Jenesis Fonseca" userId="xaqLyIJCA/QhaDWLd/Z/yfvxGaw8YKGdwUdCiN8u1Xk=" providerId="None" clId="Web-{DB92E498-0C52-42A4-B61E-A91F16595858}" dt="2025-07-08T22:55:01.775" v="1176" actId="1076"/>
        <pc:sldMkLst>
          <pc:docMk/>
          <pc:sldMk cId="2771392197" sldId="276"/>
        </pc:sldMkLst>
      </pc:sldChg>
      <pc:sldChg chg="modSp">
        <pc:chgData name="Jenesis Fonseca" userId="xaqLyIJCA/QhaDWLd/Z/yfvxGaw8YKGdwUdCiN8u1Xk=" providerId="None" clId="Web-{DB92E498-0C52-42A4-B61E-A91F16595858}" dt="2025-07-08T22:57:25.057" v="1180" actId="20577"/>
        <pc:sldMkLst>
          <pc:docMk/>
          <pc:sldMk cId="69187393" sldId="300"/>
        </pc:sldMkLst>
        <pc:spChg chg="mod">
          <ac:chgData name="Jenesis Fonseca" userId="xaqLyIJCA/QhaDWLd/Z/yfvxGaw8YKGdwUdCiN8u1Xk=" providerId="None" clId="Web-{DB92E498-0C52-42A4-B61E-A91F16595858}" dt="2025-07-08T22:57:25.057" v="1180" actId="20577"/>
          <ac:spMkLst>
            <pc:docMk/>
            <pc:sldMk cId="69187393" sldId="300"/>
            <ac:spMk id="4" creationId="{B418BFBD-B6BC-494D-AB9A-F0474A81B01B}"/>
          </ac:spMkLst>
        </pc:spChg>
      </pc:sldChg>
      <pc:sldChg chg="del">
        <pc:chgData name="Jenesis Fonseca" userId="xaqLyIJCA/QhaDWLd/Z/yfvxGaw8YKGdwUdCiN8u1Xk=" providerId="None" clId="Web-{DB92E498-0C52-42A4-B61E-A91F16595858}" dt="2025-07-08T22:55:08.087" v="1177"/>
        <pc:sldMkLst>
          <pc:docMk/>
          <pc:sldMk cId="3773818156" sldId="316"/>
        </pc:sldMkLst>
      </pc:sldChg>
      <pc:sldChg chg="addSp delSp modSp add ord replId">
        <pc:chgData name="Jenesis Fonseca" userId="xaqLyIJCA/QhaDWLd/Z/yfvxGaw8YKGdwUdCiN8u1Xk=" providerId="None" clId="Web-{DB92E498-0C52-42A4-B61E-A91F16595858}" dt="2025-07-08T23:01:40.402" v="1203"/>
        <pc:sldMkLst>
          <pc:docMk/>
          <pc:sldMk cId="908633737" sldId="319"/>
        </pc:sldMkLst>
        <pc:spChg chg="add mod">
          <ac:chgData name="Jenesis Fonseca" userId="xaqLyIJCA/QhaDWLd/Z/yfvxGaw8YKGdwUdCiN8u1Xk=" providerId="None" clId="Web-{DB92E498-0C52-42A4-B61E-A91F16595858}" dt="2025-07-08T22:25:41.513" v="38" actId="1076"/>
          <ac:spMkLst>
            <pc:docMk/>
            <pc:sldMk cId="908633737" sldId="319"/>
            <ac:spMk id="8" creationId="{4AC1D396-9CD8-FDCF-FB7B-5A63B61743B7}"/>
          </ac:spMkLst>
        </pc:spChg>
        <pc:graphicFrameChg chg="add mod modGraphic">
          <ac:chgData name="Jenesis Fonseca" userId="xaqLyIJCA/QhaDWLd/Z/yfvxGaw8YKGdwUdCiN8u1Xk=" providerId="None" clId="Web-{DB92E498-0C52-42A4-B61E-A91F16595858}" dt="2025-07-08T22:55:28.119" v="1178"/>
          <ac:graphicFrameMkLst>
            <pc:docMk/>
            <pc:sldMk cId="908633737" sldId="319"/>
            <ac:graphicFrameMk id="9" creationId="{7BD5D13E-8211-0A3D-D59B-1371B8662414}"/>
          </ac:graphicFrameMkLst>
        </pc:graphicFrameChg>
      </pc:sldChg>
      <pc:sldChg chg="new del">
        <pc:chgData name="Jenesis Fonseca" userId="xaqLyIJCA/QhaDWLd/Z/yfvxGaw8YKGdwUdCiN8u1Xk=" providerId="None" clId="Web-{DB92E498-0C52-42A4-B61E-A91F16595858}" dt="2025-07-08T22:23:34.466" v="1"/>
        <pc:sldMkLst>
          <pc:docMk/>
          <pc:sldMk cId="3895162782" sldId="319"/>
        </pc:sldMkLst>
      </pc:sldChg>
      <pc:sldChg chg="new del">
        <pc:chgData name="Jenesis Fonseca" userId="xaqLyIJCA/QhaDWLd/Z/yfvxGaw8YKGdwUdCiN8u1Xk=" providerId="None" clId="Web-{DB92E498-0C52-42A4-B61E-A91F16595858}" dt="2025-07-08T22:24:28.372" v="3"/>
        <pc:sldMkLst>
          <pc:docMk/>
          <pc:sldMk cId="4110968836" sldId="319"/>
        </pc:sldMkLst>
      </pc:sldChg>
      <pc:sldChg chg="modSp add replId">
        <pc:chgData name="Jenesis Fonseca" userId="xaqLyIJCA/QhaDWLd/Z/yfvxGaw8YKGdwUdCiN8u1Xk=" providerId="None" clId="Web-{DB92E498-0C52-42A4-B61E-A91F16595858}" dt="2025-07-08T22:54:26.821" v="1172"/>
        <pc:sldMkLst>
          <pc:docMk/>
          <pc:sldMk cId="1926595722" sldId="320"/>
        </pc:sldMkLst>
        <pc:spChg chg="mod">
          <ac:chgData name="Jenesis Fonseca" userId="xaqLyIJCA/QhaDWLd/Z/yfvxGaw8YKGdwUdCiN8u1Xk=" providerId="None" clId="Web-{DB92E498-0C52-42A4-B61E-A91F16595858}" dt="2025-07-08T22:35:40.689" v="321" actId="20577"/>
          <ac:spMkLst>
            <pc:docMk/>
            <pc:sldMk cId="1926595722" sldId="320"/>
            <ac:spMk id="8" creationId="{26B99224-DB80-885E-3FD3-8BC9AFEB33E5}"/>
          </ac:spMkLst>
        </pc:spChg>
        <pc:graphicFrameChg chg="mod modGraphic">
          <ac:chgData name="Jenesis Fonseca" userId="xaqLyIJCA/QhaDWLd/Z/yfvxGaw8YKGdwUdCiN8u1Xk=" providerId="None" clId="Web-{DB92E498-0C52-42A4-B61E-A91F16595858}" dt="2025-07-08T22:54:26.821" v="1172"/>
          <ac:graphicFrameMkLst>
            <pc:docMk/>
            <pc:sldMk cId="1926595722" sldId="320"/>
            <ac:graphicFrameMk id="9" creationId="{C3152694-D229-7399-7741-86100BCFAED9}"/>
          </ac:graphicFrameMkLst>
        </pc:graphicFrameChg>
      </pc:sldChg>
      <pc:sldChg chg="addSp delSp modSp add replId">
        <pc:chgData name="Jenesis Fonseca" userId="xaqLyIJCA/QhaDWLd/Z/yfvxGaw8YKGdwUdCiN8u1Xk=" providerId="None" clId="Web-{DB92E498-0C52-42A4-B61E-A91F16595858}" dt="2025-07-08T23:13:18.907" v="1679" actId="1076"/>
        <pc:sldMkLst>
          <pc:docMk/>
          <pc:sldMk cId="1494954381" sldId="321"/>
        </pc:sldMkLst>
        <pc:spChg chg="mod">
          <ac:chgData name="Jenesis Fonseca" userId="xaqLyIJCA/QhaDWLd/Z/yfvxGaw8YKGdwUdCiN8u1Xk=" providerId="None" clId="Web-{DB92E498-0C52-42A4-B61E-A91F16595858}" dt="2025-07-08T23:13:17.016" v="1678" actId="1076"/>
          <ac:spMkLst>
            <pc:docMk/>
            <pc:sldMk cId="1494954381" sldId="321"/>
            <ac:spMk id="8" creationId="{5A833D62-9C63-258D-D31B-EA65A1B4C541}"/>
          </ac:spMkLst>
        </pc:spChg>
        <pc:graphicFrameChg chg="add mod modGraphic">
          <ac:chgData name="Jenesis Fonseca" userId="xaqLyIJCA/QhaDWLd/Z/yfvxGaw8YKGdwUdCiN8u1Xk=" providerId="None" clId="Web-{DB92E498-0C52-42A4-B61E-A91F16595858}" dt="2025-07-08T23:13:18.907" v="1679" actId="1076"/>
          <ac:graphicFrameMkLst>
            <pc:docMk/>
            <pc:sldMk cId="1494954381" sldId="321"/>
            <ac:graphicFrameMk id="5" creationId="{355AB9FC-9AFE-1B9D-88E6-258AC5AFA151}"/>
          </ac:graphicFrameMkLst>
        </pc:graphicFrameChg>
      </pc:sldChg>
      <pc:sldChg chg="modSp add replId">
        <pc:chgData name="Jenesis Fonseca" userId="xaqLyIJCA/QhaDWLd/Z/yfvxGaw8YKGdwUdCiN8u1Xk=" providerId="None" clId="Web-{DB92E498-0C52-42A4-B61E-A91F16595858}" dt="2025-07-08T23:15:15.861" v="1749"/>
        <pc:sldMkLst>
          <pc:docMk/>
          <pc:sldMk cId="3569289115" sldId="322"/>
        </pc:sldMkLst>
        <pc:graphicFrameChg chg="mod modGraphic">
          <ac:chgData name="Jenesis Fonseca" userId="xaqLyIJCA/QhaDWLd/Z/yfvxGaw8YKGdwUdCiN8u1Xk=" providerId="None" clId="Web-{DB92E498-0C52-42A4-B61E-A91F16595858}" dt="2025-07-08T23:15:15.861" v="1749"/>
          <ac:graphicFrameMkLst>
            <pc:docMk/>
            <pc:sldMk cId="3569289115" sldId="322"/>
            <ac:graphicFrameMk id="5" creationId="{AB6B1C60-E2C9-9597-5D52-57B79CBA1543}"/>
          </ac:graphicFrameMkLst>
        </pc:graphicFrameChg>
      </pc:sldChg>
      <pc:sldChg chg="modSp add replId">
        <pc:chgData name="Jenesis Fonseca" userId="xaqLyIJCA/QhaDWLd/Z/yfvxGaw8YKGdwUdCiN8u1Xk=" providerId="None" clId="Web-{DB92E498-0C52-42A4-B61E-A91F16595858}" dt="2025-07-08T23:15:58.487" v="1770" actId="20577"/>
        <pc:sldMkLst>
          <pc:docMk/>
          <pc:sldMk cId="876116905" sldId="323"/>
        </pc:sldMkLst>
        <pc:spChg chg="mod">
          <ac:chgData name="Jenesis Fonseca" userId="xaqLyIJCA/QhaDWLd/Z/yfvxGaw8YKGdwUdCiN8u1Xk=" providerId="None" clId="Web-{DB92E498-0C52-42A4-B61E-A91F16595858}" dt="2025-07-08T23:15:58.487" v="1770" actId="20577"/>
          <ac:spMkLst>
            <pc:docMk/>
            <pc:sldMk cId="876116905" sldId="323"/>
            <ac:spMk id="8" creationId="{614DBC26-1116-D686-CA59-F995F9292834}"/>
          </ac:spMkLst>
        </pc:spChg>
      </pc:sldChg>
    </pc:docChg>
  </pc:docChgLst>
</pc:chgInfo>
</file>

<file path=ppt/comments/modernComment_123_490711C8.xml><?xml version="1.0" encoding="utf-8"?>
<p188:cmLst xmlns:a="http://schemas.openxmlformats.org/drawingml/2006/main" xmlns:r="http://schemas.openxmlformats.org/officeDocument/2006/relationships" xmlns:p188="http://schemas.microsoft.com/office/powerpoint/2018/8/main">
  <p188:cm id="{5F477F35-CCAF-40B2-9EA2-B5E4D99B6A80}" authorId="{4E434613-1351-34AE-34C3-83199E4DDCF8}" status="resolved" created="2025-07-09T17:54:20.691" complete="100000">
    <pc:sldMkLst xmlns:pc="http://schemas.microsoft.com/office/powerpoint/2013/main/command">
      <pc:docMk/>
      <pc:sldMk cId="1225200072" sldId="291"/>
    </pc:sldMkLst>
    <p188:txBody>
      <a:bodyPr/>
      <a:lstStyle/>
      <a:p>
        <a:r>
          <a:rPr lang="en-US"/>
          <a:t>I think it would be helpful to define Pre-Health explicitly &amp; highlight key resources for students. I may recommend using this template instead of the previous slide. I may recommend highlighting the pre-health planning worksheet &amp; services website. Students can also find website URL by Googling/searching "UCLA pre health services" etc. </a:t>
        </a:r>
      </a:p>
    </p188:txBody>
    <p188:extLst>
      <p:ext xmlns:p="http://schemas.openxmlformats.org/presentationml/2006/main" uri="{57CB4572-C831-44C2-8A1C-0ADB6CCDFE69}">
        <p223:reactions xmlns:p223="http://schemas.microsoft.com/office/powerpoint/2022/03/main">
          <p223:rxn type="👍">
            <p223:instance time="2025-07-10T16:40:33.754" authorId="{8B6429A0-736A-F4BD-8790-D3D19EEF06E0}"/>
          </p223:rxn>
        </p223:reaction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8CDC96-A026-1A43-8FF8-F3431351CE46}"/>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r>
              <a:rPr lang="en-US"/>
              <a:t>UCLA Strategic Communications</a:t>
            </a:r>
          </a:p>
        </p:txBody>
      </p:sp>
      <p:sp>
        <p:nvSpPr>
          <p:cNvPr id="3" name="Date Placeholder 2">
            <a:extLst>
              <a:ext uri="{FF2B5EF4-FFF2-40B4-BE49-F238E27FC236}">
                <a16:creationId xmlns:a16="http://schemas.microsoft.com/office/drawing/2014/main" id="{E582E14D-EC09-2A4C-BC08-4C91CE927630}"/>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4FCE00A7-28DB-DD4C-81E5-528572A134C3}" type="datetime4">
              <a:rPr lang="en-US" smtClean="0"/>
              <a:t>July 10, 2025</a:t>
            </a:fld>
            <a:endParaRPr lang="en-US"/>
          </a:p>
        </p:txBody>
      </p:sp>
      <p:sp>
        <p:nvSpPr>
          <p:cNvPr id="6" name="Footer Placeholder 5">
            <a:extLst>
              <a:ext uri="{FF2B5EF4-FFF2-40B4-BE49-F238E27FC236}">
                <a16:creationId xmlns:a16="http://schemas.microsoft.com/office/drawing/2014/main" id="{C6296818-3C08-A24F-B4F3-BDBA262C13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Pres-03-molecules</a:t>
            </a:r>
          </a:p>
        </p:txBody>
      </p:sp>
    </p:spTree>
    <p:extLst>
      <p:ext uri="{BB962C8B-B14F-4D97-AF65-F5344CB8AC3E}">
        <p14:creationId xmlns:p14="http://schemas.microsoft.com/office/powerpoint/2010/main" val="229891454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r>
              <a:rPr lang="en-US"/>
              <a:t>UCLA Strategic Communications</a:t>
            </a:r>
            <a:endParaRPr lang="en-US" dirty="0"/>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CD20CFAB-BA8A-1A4C-84FA-222D3B74AD8F}" type="datetime4">
              <a:rPr lang="en-US" smtClean="0"/>
              <a:t>July 10, 2025</a:t>
            </a:fld>
            <a:endParaRPr lang="en-US"/>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6F0C19-1F3A-494B-AD56-5568DAB4ED89}" type="slidenum">
              <a:rPr lang="en-US" smtClean="0"/>
              <a:t>‹#›</a:t>
            </a:fld>
            <a:endParaRPr lang="en-US"/>
          </a:p>
        </p:txBody>
      </p:sp>
      <p:sp>
        <p:nvSpPr>
          <p:cNvPr id="9" name="Footer Placeholder 8">
            <a:extLst>
              <a:ext uri="{FF2B5EF4-FFF2-40B4-BE49-F238E27FC236}">
                <a16:creationId xmlns:a16="http://schemas.microsoft.com/office/drawing/2014/main" id="{AC207038-7B66-8245-BE4E-E929570A97D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418168656"/>
      </p:ext>
    </p:extLst>
  </p:cSld>
  <p:clrMap bg1="lt1" tx1="dk1" bg2="lt2" tx2="dk2" accent1="accent1" accent2="accent2" accent3="accent3" accent4="accent4" accent5="accent5" accent6="accent6" hlink="hlink" folHlink="folHlink"/>
  <p:hf/>
  <p:notesStyle>
    <a:lvl1pPr marL="0" algn="l" defTabSz="685983" rtl="0" eaLnBrk="1" latinLnBrk="0" hangingPunct="1">
      <a:defRPr sz="1100" kern="1200">
        <a:solidFill>
          <a:schemeClr val="tx1"/>
        </a:solidFill>
        <a:latin typeface="+mn-lt"/>
        <a:ea typeface="+mn-ea"/>
        <a:cs typeface="+mn-cs"/>
      </a:defRPr>
    </a:lvl1pPr>
    <a:lvl2pPr marL="342991" algn="l" defTabSz="685983" rtl="0" eaLnBrk="1" latinLnBrk="0" hangingPunct="1">
      <a:defRPr sz="1100" kern="1200">
        <a:solidFill>
          <a:schemeClr val="tx1"/>
        </a:solidFill>
        <a:latin typeface="+mn-lt"/>
        <a:ea typeface="+mn-ea"/>
        <a:cs typeface="+mn-cs"/>
      </a:defRPr>
    </a:lvl2pPr>
    <a:lvl3pPr marL="685983" algn="l" defTabSz="685983" rtl="0" eaLnBrk="1" latinLnBrk="0" hangingPunct="1">
      <a:defRPr sz="1100" kern="1200">
        <a:solidFill>
          <a:schemeClr val="tx1"/>
        </a:solidFill>
        <a:latin typeface="+mn-lt"/>
        <a:ea typeface="+mn-ea"/>
        <a:cs typeface="+mn-cs"/>
      </a:defRPr>
    </a:lvl3pPr>
    <a:lvl4pPr marL="1028974" algn="l" defTabSz="685983" rtl="0" eaLnBrk="1" latinLnBrk="0" hangingPunct="1">
      <a:defRPr sz="1100" kern="1200">
        <a:solidFill>
          <a:schemeClr val="tx1"/>
        </a:solidFill>
        <a:latin typeface="+mn-lt"/>
        <a:ea typeface="+mn-ea"/>
        <a:cs typeface="+mn-cs"/>
      </a:defRPr>
    </a:lvl4pPr>
    <a:lvl5pPr marL="1371966" algn="l" defTabSz="685983" rtl="0" eaLnBrk="1" latinLnBrk="0" hangingPunct="1">
      <a:defRPr sz="1100" kern="1200">
        <a:solidFill>
          <a:schemeClr val="tx1"/>
        </a:solidFill>
        <a:latin typeface="+mn-lt"/>
        <a:ea typeface="+mn-ea"/>
        <a:cs typeface="+mn-cs"/>
      </a:defRPr>
    </a:lvl5pPr>
    <a:lvl6pPr marL="1714957" algn="l" defTabSz="685983" rtl="0" eaLnBrk="1" latinLnBrk="0" hangingPunct="1">
      <a:defRPr sz="900" kern="1200">
        <a:solidFill>
          <a:schemeClr val="tx1"/>
        </a:solidFill>
        <a:latin typeface="+mn-lt"/>
        <a:ea typeface="+mn-ea"/>
        <a:cs typeface="+mn-cs"/>
      </a:defRPr>
    </a:lvl6pPr>
    <a:lvl7pPr marL="2057949" algn="l" defTabSz="685983" rtl="0" eaLnBrk="1" latinLnBrk="0" hangingPunct="1">
      <a:defRPr sz="900" kern="1200">
        <a:solidFill>
          <a:schemeClr val="tx1"/>
        </a:solidFill>
        <a:latin typeface="+mn-lt"/>
        <a:ea typeface="+mn-ea"/>
        <a:cs typeface="+mn-cs"/>
      </a:defRPr>
    </a:lvl7pPr>
    <a:lvl8pPr marL="2400940" algn="l" defTabSz="685983" rtl="0" eaLnBrk="1" latinLnBrk="0" hangingPunct="1">
      <a:defRPr sz="900" kern="1200">
        <a:solidFill>
          <a:schemeClr val="tx1"/>
        </a:solidFill>
        <a:latin typeface="+mn-lt"/>
        <a:ea typeface="+mn-ea"/>
        <a:cs typeface="+mn-cs"/>
      </a:defRPr>
    </a:lvl8pPr>
    <a:lvl9pPr marL="2743932" algn="l" defTabSz="6859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*LS 7L not required for Computational Biology(Formerly known as Computational and Systems Biology)</a:t>
            </a:r>
          </a:p>
        </p:txBody>
      </p:sp>
      <p:sp>
        <p:nvSpPr>
          <p:cNvPr id="4" name="Header Placeholder 3"/>
          <p:cNvSpPr>
            <a:spLocks noGrp="1"/>
          </p:cNvSpPr>
          <p:nvPr>
            <p:ph type="hdr" sz="quarter"/>
          </p:nvPr>
        </p:nvSpPr>
        <p:spPr/>
        <p:txBody>
          <a:bodyPr/>
          <a:lstStyle/>
          <a:p>
            <a:r>
              <a:rPr lang="en-US"/>
              <a:t>UCLA Strategic Communications</a:t>
            </a:r>
            <a:endParaRPr lang="en-US" dirty="0"/>
          </a:p>
        </p:txBody>
      </p:sp>
      <p:sp>
        <p:nvSpPr>
          <p:cNvPr id="5" name="Date Placeholder 4"/>
          <p:cNvSpPr>
            <a:spLocks noGrp="1"/>
          </p:cNvSpPr>
          <p:nvPr>
            <p:ph type="dt" idx="1"/>
          </p:nvPr>
        </p:nvSpPr>
        <p:spPr/>
        <p:txBody>
          <a:bodyPr/>
          <a:lstStyle/>
          <a:p>
            <a:fld id="{402C98E3-7267-124C-AA40-3DB066FC3826}" type="datetime4">
              <a:rPr lang="en-US" smtClean="0"/>
              <a:t>July 10, 2025</a:t>
            </a:fld>
            <a:endParaRPr lang="en-US"/>
          </a:p>
        </p:txBody>
      </p:sp>
      <p:sp>
        <p:nvSpPr>
          <p:cNvPr id="6" name="Slide Number Placeholder 5"/>
          <p:cNvSpPr>
            <a:spLocks noGrp="1"/>
          </p:cNvSpPr>
          <p:nvPr>
            <p:ph type="sldNum" sz="quarter" idx="5"/>
          </p:nvPr>
        </p:nvSpPr>
        <p:spPr/>
        <p:txBody>
          <a:bodyPr/>
          <a:lstStyle/>
          <a:p>
            <a:fld id="{736F0C19-1F3A-494B-AD56-5568DAB4ED89}" type="slidenum">
              <a:rPr lang="en-US" smtClean="0"/>
              <a:t>5</a:t>
            </a:fld>
            <a:endParaRPr lang="en-US"/>
          </a:p>
        </p:txBody>
      </p:sp>
      <p:sp>
        <p:nvSpPr>
          <p:cNvPr id="7" name="Footer Placeholder 6"/>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42028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UCLA Strategic Communications</a:t>
            </a:r>
            <a:endParaRPr lang="en-US" dirty="0"/>
          </a:p>
        </p:txBody>
      </p:sp>
      <p:sp>
        <p:nvSpPr>
          <p:cNvPr id="5" name="Date Placeholder 4"/>
          <p:cNvSpPr>
            <a:spLocks noGrp="1"/>
          </p:cNvSpPr>
          <p:nvPr>
            <p:ph type="dt" idx="1"/>
          </p:nvPr>
        </p:nvSpPr>
        <p:spPr/>
        <p:txBody>
          <a:bodyPr/>
          <a:lstStyle/>
          <a:p>
            <a:fld id="{CD20CFAB-BA8A-1A4C-84FA-222D3B74AD8F}" type="datetime4">
              <a:rPr lang="en-US" smtClean="0"/>
              <a:t>July 10, 2025</a:t>
            </a:fld>
            <a:endParaRPr lang="en-US"/>
          </a:p>
        </p:txBody>
      </p:sp>
      <p:sp>
        <p:nvSpPr>
          <p:cNvPr id="6" name="Slide Number Placeholder 5"/>
          <p:cNvSpPr>
            <a:spLocks noGrp="1"/>
          </p:cNvSpPr>
          <p:nvPr>
            <p:ph type="sldNum" sz="quarter" idx="5"/>
          </p:nvPr>
        </p:nvSpPr>
        <p:spPr/>
        <p:txBody>
          <a:bodyPr/>
          <a:lstStyle/>
          <a:p>
            <a:fld id="{736F0C19-1F3A-494B-AD56-5568DAB4ED89}" type="slidenum">
              <a:rPr lang="en-US" smtClean="0"/>
              <a:t>23</a:t>
            </a:fld>
            <a:endParaRPr lang="en-US"/>
          </a:p>
        </p:txBody>
      </p:sp>
      <p:sp>
        <p:nvSpPr>
          <p:cNvPr id="7" name="Footer Placeholder 6"/>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774570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UCLA Strategic Communications</a:t>
            </a:r>
            <a:endParaRPr lang="en-US" dirty="0"/>
          </a:p>
        </p:txBody>
      </p:sp>
      <p:sp>
        <p:nvSpPr>
          <p:cNvPr id="5" name="Date Placeholder 4"/>
          <p:cNvSpPr>
            <a:spLocks noGrp="1"/>
          </p:cNvSpPr>
          <p:nvPr>
            <p:ph type="dt" idx="1"/>
          </p:nvPr>
        </p:nvSpPr>
        <p:spPr/>
        <p:txBody>
          <a:bodyPr/>
          <a:lstStyle/>
          <a:p>
            <a:fld id="{CD20CFAB-BA8A-1A4C-84FA-222D3B74AD8F}" type="datetime4">
              <a:rPr lang="en-US" smtClean="0"/>
              <a:t>July 10, 2025</a:t>
            </a:fld>
            <a:endParaRPr lang="en-US"/>
          </a:p>
        </p:txBody>
      </p:sp>
      <p:sp>
        <p:nvSpPr>
          <p:cNvPr id="6" name="Slide Number Placeholder 5"/>
          <p:cNvSpPr>
            <a:spLocks noGrp="1"/>
          </p:cNvSpPr>
          <p:nvPr>
            <p:ph type="sldNum" sz="quarter" idx="5"/>
          </p:nvPr>
        </p:nvSpPr>
        <p:spPr/>
        <p:txBody>
          <a:bodyPr/>
          <a:lstStyle/>
          <a:p>
            <a:fld id="{736F0C19-1F3A-494B-AD56-5568DAB4ED89}" type="slidenum">
              <a:rPr lang="en-US" smtClean="0"/>
              <a:t>24</a:t>
            </a:fld>
            <a:endParaRPr lang="en-US"/>
          </a:p>
        </p:txBody>
      </p:sp>
      <p:sp>
        <p:nvSpPr>
          <p:cNvPr id="7" name="Footer Placeholder 6"/>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29607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lang="en-US" dirty="0"/>
              <a:t>*CHEM 14C and CHEM 14D are not required for Computational Biology(Formerly known as Computational and Systems Biology). If a student is pre-health they will need to fulfill these requirements on their own. Furthermore, Comp Bio students are encouraged to meet with the Comp Bio advisor before the end of the FALL quarter to receive more Comp Bio specific advising as our curriculum for the CHEM series differs from most other LS majors. </a:t>
            </a:r>
          </a:p>
        </p:txBody>
      </p:sp>
      <p:sp>
        <p:nvSpPr>
          <p:cNvPr id="4" name="Header Placeholder 3"/>
          <p:cNvSpPr>
            <a:spLocks noGrp="1"/>
          </p:cNvSpPr>
          <p:nvPr>
            <p:ph type="hdr" sz="quarter"/>
          </p:nvPr>
        </p:nvSpPr>
        <p:spPr/>
        <p:txBody>
          <a:bodyPr/>
          <a:lstStyle/>
          <a:p>
            <a:r>
              <a:rPr lang="en-US"/>
              <a:t>UCLA Strategic Communications</a:t>
            </a:r>
            <a:endParaRPr lang="en-US" dirty="0"/>
          </a:p>
        </p:txBody>
      </p:sp>
      <p:sp>
        <p:nvSpPr>
          <p:cNvPr id="5" name="Date Placeholder 4"/>
          <p:cNvSpPr>
            <a:spLocks noGrp="1"/>
          </p:cNvSpPr>
          <p:nvPr>
            <p:ph type="dt" idx="1"/>
          </p:nvPr>
        </p:nvSpPr>
        <p:spPr/>
        <p:txBody>
          <a:bodyPr/>
          <a:lstStyle/>
          <a:p>
            <a:fld id="{E7145911-5001-DE48-842E-16AE7A4EACA9}" type="datetime4">
              <a:rPr lang="en-US" smtClean="0"/>
              <a:t>July 10, 2025</a:t>
            </a:fld>
            <a:endParaRPr lang="en-US"/>
          </a:p>
        </p:txBody>
      </p:sp>
      <p:sp>
        <p:nvSpPr>
          <p:cNvPr id="6" name="Slide Number Placeholder 5"/>
          <p:cNvSpPr>
            <a:spLocks noGrp="1"/>
          </p:cNvSpPr>
          <p:nvPr>
            <p:ph type="sldNum" sz="quarter" idx="5"/>
          </p:nvPr>
        </p:nvSpPr>
        <p:spPr/>
        <p:txBody>
          <a:bodyPr/>
          <a:lstStyle/>
          <a:p>
            <a:fld id="{736F0C19-1F3A-494B-AD56-5568DAB4ED89}" type="slidenum">
              <a:rPr lang="en-US" smtClean="0"/>
              <a:t>6</a:t>
            </a:fld>
            <a:endParaRPr lang="en-US"/>
          </a:p>
        </p:txBody>
      </p:sp>
      <p:sp>
        <p:nvSpPr>
          <p:cNvPr id="7" name="Footer Placeholder 6"/>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42028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 Bio students are not required to take CHEM 14CL but can take CHEM 14CL to have more course options for fulfilling track elective courses. </a:t>
            </a:r>
          </a:p>
        </p:txBody>
      </p:sp>
      <p:sp>
        <p:nvSpPr>
          <p:cNvPr id="4" name="Header Placeholder 3"/>
          <p:cNvSpPr>
            <a:spLocks noGrp="1"/>
          </p:cNvSpPr>
          <p:nvPr>
            <p:ph type="hdr" sz="quarter"/>
          </p:nvPr>
        </p:nvSpPr>
        <p:spPr/>
        <p:txBody>
          <a:bodyPr/>
          <a:lstStyle/>
          <a:p>
            <a:r>
              <a:rPr lang="en-US"/>
              <a:t>UCLA Strategic Communications</a:t>
            </a:r>
            <a:endParaRPr lang="en-US" dirty="0"/>
          </a:p>
        </p:txBody>
      </p:sp>
      <p:sp>
        <p:nvSpPr>
          <p:cNvPr id="5" name="Date Placeholder 4"/>
          <p:cNvSpPr>
            <a:spLocks noGrp="1"/>
          </p:cNvSpPr>
          <p:nvPr>
            <p:ph type="dt" idx="1"/>
          </p:nvPr>
        </p:nvSpPr>
        <p:spPr/>
        <p:txBody>
          <a:bodyPr/>
          <a:lstStyle/>
          <a:p>
            <a:fld id="{CCC55773-6FD7-A14A-B1EC-E707C908FFF2}" type="datetime4">
              <a:rPr lang="en-US" smtClean="0"/>
              <a:t>July 10, 2025</a:t>
            </a:fld>
            <a:endParaRPr lang="en-US"/>
          </a:p>
        </p:txBody>
      </p:sp>
      <p:sp>
        <p:nvSpPr>
          <p:cNvPr id="6" name="Slide Number Placeholder 5"/>
          <p:cNvSpPr>
            <a:spLocks noGrp="1"/>
          </p:cNvSpPr>
          <p:nvPr>
            <p:ph type="sldNum" sz="quarter" idx="5"/>
          </p:nvPr>
        </p:nvSpPr>
        <p:spPr/>
        <p:txBody>
          <a:bodyPr/>
          <a:lstStyle/>
          <a:p>
            <a:fld id="{736F0C19-1F3A-494B-AD56-5568DAB4ED89}" type="slidenum">
              <a:rPr lang="en-US" smtClean="0"/>
              <a:t>8</a:t>
            </a:fld>
            <a:endParaRPr lang="en-US"/>
          </a:p>
        </p:txBody>
      </p:sp>
      <p:sp>
        <p:nvSpPr>
          <p:cNvPr id="7" name="Footer Placeholder 6"/>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42028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 Bio students are encouraged to complete the LS series in full to receive the most related skills to the major. Stats 13 can be used as a substitution.</a:t>
            </a:r>
          </a:p>
        </p:txBody>
      </p:sp>
      <p:sp>
        <p:nvSpPr>
          <p:cNvPr id="4" name="Header Placeholder 3"/>
          <p:cNvSpPr>
            <a:spLocks noGrp="1"/>
          </p:cNvSpPr>
          <p:nvPr>
            <p:ph type="hdr" sz="quarter"/>
          </p:nvPr>
        </p:nvSpPr>
        <p:spPr/>
        <p:txBody>
          <a:bodyPr/>
          <a:lstStyle/>
          <a:p>
            <a:r>
              <a:rPr lang="en-US"/>
              <a:t>UCLA Strategic Communications</a:t>
            </a:r>
            <a:endParaRPr lang="en-US" dirty="0"/>
          </a:p>
        </p:txBody>
      </p:sp>
      <p:sp>
        <p:nvSpPr>
          <p:cNvPr id="5" name="Date Placeholder 4"/>
          <p:cNvSpPr>
            <a:spLocks noGrp="1"/>
          </p:cNvSpPr>
          <p:nvPr>
            <p:ph type="dt" idx="1"/>
          </p:nvPr>
        </p:nvSpPr>
        <p:spPr/>
        <p:txBody>
          <a:bodyPr/>
          <a:lstStyle/>
          <a:p>
            <a:fld id="{ADB8C622-F084-DB4C-BA5F-497D14DB087B}" type="datetime4">
              <a:rPr lang="en-US" smtClean="0"/>
              <a:t>July 10, 2025</a:t>
            </a:fld>
            <a:endParaRPr lang="en-US"/>
          </a:p>
        </p:txBody>
      </p:sp>
      <p:sp>
        <p:nvSpPr>
          <p:cNvPr id="6" name="Slide Number Placeholder 5"/>
          <p:cNvSpPr>
            <a:spLocks noGrp="1"/>
          </p:cNvSpPr>
          <p:nvPr>
            <p:ph type="sldNum" sz="quarter" idx="5"/>
          </p:nvPr>
        </p:nvSpPr>
        <p:spPr/>
        <p:txBody>
          <a:bodyPr/>
          <a:lstStyle/>
          <a:p>
            <a:fld id="{736F0C19-1F3A-494B-AD56-5568DAB4ED89}" type="slidenum">
              <a:rPr lang="en-US" smtClean="0"/>
              <a:t>9</a:t>
            </a:fld>
            <a:endParaRPr lang="en-US"/>
          </a:p>
        </p:txBody>
      </p:sp>
      <p:sp>
        <p:nvSpPr>
          <p:cNvPr id="7" name="Footer Placeholder 6"/>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42028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 Bio does not accept the MATH 3 series as students should instead enroll in the MATH 31A series or LS 30A series. </a:t>
            </a:r>
          </a:p>
        </p:txBody>
      </p:sp>
      <p:sp>
        <p:nvSpPr>
          <p:cNvPr id="4" name="Header Placeholder 3"/>
          <p:cNvSpPr>
            <a:spLocks noGrp="1"/>
          </p:cNvSpPr>
          <p:nvPr>
            <p:ph type="hdr" sz="quarter"/>
          </p:nvPr>
        </p:nvSpPr>
        <p:spPr/>
        <p:txBody>
          <a:bodyPr/>
          <a:lstStyle/>
          <a:p>
            <a:r>
              <a:rPr lang="en-US"/>
              <a:t>UCLA Strategic Communications</a:t>
            </a:r>
            <a:endParaRPr lang="en-US" dirty="0"/>
          </a:p>
        </p:txBody>
      </p:sp>
      <p:sp>
        <p:nvSpPr>
          <p:cNvPr id="5" name="Date Placeholder 4"/>
          <p:cNvSpPr>
            <a:spLocks noGrp="1"/>
          </p:cNvSpPr>
          <p:nvPr>
            <p:ph type="dt" idx="1"/>
          </p:nvPr>
        </p:nvSpPr>
        <p:spPr/>
        <p:txBody>
          <a:bodyPr/>
          <a:lstStyle/>
          <a:p>
            <a:fld id="{CD20CFAB-BA8A-1A4C-84FA-222D3B74AD8F}" type="datetime4">
              <a:rPr lang="en-US" smtClean="0"/>
              <a:t>July 10, 2025</a:t>
            </a:fld>
            <a:endParaRPr lang="en-US"/>
          </a:p>
        </p:txBody>
      </p:sp>
      <p:sp>
        <p:nvSpPr>
          <p:cNvPr id="6" name="Slide Number Placeholder 5"/>
          <p:cNvSpPr>
            <a:spLocks noGrp="1"/>
          </p:cNvSpPr>
          <p:nvPr>
            <p:ph type="sldNum" sz="quarter" idx="5"/>
          </p:nvPr>
        </p:nvSpPr>
        <p:spPr/>
        <p:txBody>
          <a:bodyPr/>
          <a:lstStyle/>
          <a:p>
            <a:fld id="{736F0C19-1F3A-494B-AD56-5568DAB4ED89}" type="slidenum">
              <a:rPr lang="en-US" smtClean="0"/>
              <a:t>10</a:t>
            </a:fld>
            <a:endParaRPr lang="en-US"/>
          </a:p>
        </p:txBody>
      </p:sp>
      <p:sp>
        <p:nvSpPr>
          <p:cNvPr id="7" name="Footer Placeholder 6"/>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334994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UCLA Strategic Communications</a:t>
            </a:r>
            <a:endParaRPr lang="en-US" dirty="0"/>
          </a:p>
        </p:txBody>
      </p:sp>
      <p:sp>
        <p:nvSpPr>
          <p:cNvPr id="5" name="Date Placeholder 4"/>
          <p:cNvSpPr>
            <a:spLocks noGrp="1"/>
          </p:cNvSpPr>
          <p:nvPr>
            <p:ph type="dt" idx="1"/>
          </p:nvPr>
        </p:nvSpPr>
        <p:spPr/>
        <p:txBody>
          <a:bodyPr/>
          <a:lstStyle/>
          <a:p>
            <a:fld id="{EFD50CF4-37DF-2140-B2EF-D5604C0D7222}" type="datetime4">
              <a:rPr lang="en-US" smtClean="0"/>
              <a:t>July 10, 2025</a:t>
            </a:fld>
            <a:endParaRPr lang="en-US"/>
          </a:p>
        </p:txBody>
      </p:sp>
      <p:sp>
        <p:nvSpPr>
          <p:cNvPr id="6" name="Slide Number Placeholder 5"/>
          <p:cNvSpPr>
            <a:spLocks noGrp="1"/>
          </p:cNvSpPr>
          <p:nvPr>
            <p:ph type="sldNum" sz="quarter" idx="5"/>
          </p:nvPr>
        </p:nvSpPr>
        <p:spPr/>
        <p:txBody>
          <a:bodyPr/>
          <a:lstStyle/>
          <a:p>
            <a:fld id="{736F0C19-1F3A-494B-AD56-5568DAB4ED89}" type="slidenum">
              <a:rPr lang="en-US" smtClean="0"/>
              <a:t>11</a:t>
            </a:fld>
            <a:endParaRPr lang="en-US"/>
          </a:p>
        </p:txBody>
      </p:sp>
      <p:sp>
        <p:nvSpPr>
          <p:cNvPr id="7" name="Footer Placeholder 6"/>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42028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UCLA Strategic Communications</a:t>
            </a:r>
            <a:endParaRPr lang="en-US" dirty="0"/>
          </a:p>
        </p:txBody>
      </p:sp>
      <p:sp>
        <p:nvSpPr>
          <p:cNvPr id="5" name="Date Placeholder 4"/>
          <p:cNvSpPr>
            <a:spLocks noGrp="1"/>
          </p:cNvSpPr>
          <p:nvPr>
            <p:ph type="dt" idx="1"/>
          </p:nvPr>
        </p:nvSpPr>
        <p:spPr/>
        <p:txBody>
          <a:bodyPr/>
          <a:lstStyle/>
          <a:p>
            <a:fld id="{987672EA-D85A-9D44-9960-AC766A979535}" type="datetime4">
              <a:rPr lang="en-US" smtClean="0"/>
              <a:t>July 10, 2025</a:t>
            </a:fld>
            <a:endParaRPr lang="en-US"/>
          </a:p>
        </p:txBody>
      </p:sp>
      <p:sp>
        <p:nvSpPr>
          <p:cNvPr id="6" name="Slide Number Placeholder 5"/>
          <p:cNvSpPr>
            <a:spLocks noGrp="1"/>
          </p:cNvSpPr>
          <p:nvPr>
            <p:ph type="sldNum" sz="quarter" idx="5"/>
          </p:nvPr>
        </p:nvSpPr>
        <p:spPr/>
        <p:txBody>
          <a:bodyPr/>
          <a:lstStyle/>
          <a:p>
            <a:fld id="{736F0C19-1F3A-494B-AD56-5568DAB4ED89}" type="slidenum">
              <a:rPr lang="en-US" smtClean="0"/>
              <a:t>12</a:t>
            </a:fld>
            <a:endParaRPr lang="en-US"/>
          </a:p>
        </p:txBody>
      </p:sp>
      <p:sp>
        <p:nvSpPr>
          <p:cNvPr id="7" name="Footer Placeholder 6"/>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42028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UCLA Strategic Communications</a:t>
            </a:r>
            <a:endParaRPr lang="en-US" dirty="0"/>
          </a:p>
        </p:txBody>
      </p:sp>
      <p:sp>
        <p:nvSpPr>
          <p:cNvPr id="5" name="Date Placeholder 4"/>
          <p:cNvSpPr>
            <a:spLocks noGrp="1"/>
          </p:cNvSpPr>
          <p:nvPr>
            <p:ph type="dt" idx="1"/>
          </p:nvPr>
        </p:nvSpPr>
        <p:spPr/>
        <p:txBody>
          <a:bodyPr/>
          <a:lstStyle/>
          <a:p>
            <a:fld id="{60086046-2D41-8B47-B392-84CD8A8AF722}" type="datetime4">
              <a:rPr lang="en-US" smtClean="0"/>
              <a:t>July 10, 2025</a:t>
            </a:fld>
            <a:endParaRPr lang="en-US"/>
          </a:p>
        </p:txBody>
      </p:sp>
      <p:sp>
        <p:nvSpPr>
          <p:cNvPr id="6" name="Slide Number Placeholder 5"/>
          <p:cNvSpPr>
            <a:spLocks noGrp="1"/>
          </p:cNvSpPr>
          <p:nvPr>
            <p:ph type="sldNum" sz="quarter" idx="5"/>
          </p:nvPr>
        </p:nvSpPr>
        <p:spPr/>
        <p:txBody>
          <a:bodyPr/>
          <a:lstStyle/>
          <a:p>
            <a:fld id="{736F0C19-1F3A-494B-AD56-5568DAB4ED89}" type="slidenum">
              <a:rPr lang="en-US" smtClean="0"/>
              <a:t>13</a:t>
            </a:fld>
            <a:endParaRPr lang="en-US"/>
          </a:p>
        </p:txBody>
      </p:sp>
      <p:sp>
        <p:nvSpPr>
          <p:cNvPr id="7" name="Footer Placeholder 6"/>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42028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 Bio is an Interdepartmental Program that’s primary goal is to prepare students for high level research within any Life Science major research lab. Comp Bio’s major prep and UD core can feel very sporadic, and this is intended. The purpose of courses within Comp Bio is to give students fundamental skills to succeed in a variety of research labs. The earlier a student begins with research, the more they can specialize their course plan to pair well with their research. This leads to students becoming mini research experts in a specific field. If this sounds interesting to you, it is highly recommended that you speak with the Comp Bio Academic Advisor as soon as possible to learn more about the major. </a:t>
            </a:r>
          </a:p>
        </p:txBody>
      </p:sp>
      <p:sp>
        <p:nvSpPr>
          <p:cNvPr id="4" name="Header Placeholder 3"/>
          <p:cNvSpPr>
            <a:spLocks noGrp="1"/>
          </p:cNvSpPr>
          <p:nvPr>
            <p:ph type="hdr" sz="quarter"/>
          </p:nvPr>
        </p:nvSpPr>
        <p:spPr/>
        <p:txBody>
          <a:bodyPr/>
          <a:lstStyle/>
          <a:p>
            <a:r>
              <a:rPr lang="en-US"/>
              <a:t>UCLA Strategic Communications</a:t>
            </a:r>
            <a:endParaRPr lang="en-US" dirty="0"/>
          </a:p>
        </p:txBody>
      </p:sp>
      <p:sp>
        <p:nvSpPr>
          <p:cNvPr id="5" name="Date Placeholder 4"/>
          <p:cNvSpPr>
            <a:spLocks noGrp="1"/>
          </p:cNvSpPr>
          <p:nvPr>
            <p:ph type="dt" idx="1"/>
          </p:nvPr>
        </p:nvSpPr>
        <p:spPr/>
        <p:txBody>
          <a:bodyPr/>
          <a:lstStyle/>
          <a:p>
            <a:fld id="{CD20CFAB-BA8A-1A4C-84FA-222D3B74AD8F}" type="datetime4">
              <a:rPr lang="en-US" smtClean="0"/>
              <a:t>July 10, 2025</a:t>
            </a:fld>
            <a:endParaRPr lang="en-US"/>
          </a:p>
        </p:txBody>
      </p:sp>
      <p:sp>
        <p:nvSpPr>
          <p:cNvPr id="6" name="Slide Number Placeholder 5"/>
          <p:cNvSpPr>
            <a:spLocks noGrp="1"/>
          </p:cNvSpPr>
          <p:nvPr>
            <p:ph type="sldNum" sz="quarter" idx="5"/>
          </p:nvPr>
        </p:nvSpPr>
        <p:spPr/>
        <p:txBody>
          <a:bodyPr/>
          <a:lstStyle/>
          <a:p>
            <a:fld id="{736F0C19-1F3A-494B-AD56-5568DAB4ED89}" type="slidenum">
              <a:rPr lang="en-US" smtClean="0"/>
              <a:t>20</a:t>
            </a:fld>
            <a:endParaRPr lang="en-US"/>
          </a:p>
        </p:txBody>
      </p:sp>
      <p:sp>
        <p:nvSpPr>
          <p:cNvPr id="7" name="Footer Placeholder 6"/>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5153291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Opener">
    <p:bg>
      <p:bgPr>
        <a:gradFill>
          <a:gsLst>
            <a:gs pos="0">
              <a:srgbClr val="005587"/>
            </a:gs>
            <a:gs pos="88000">
              <a:srgbClr val="2774AE"/>
            </a:gs>
            <a:gs pos="100000">
              <a:srgbClr val="5295C9"/>
            </a:gs>
          </a:gsLst>
          <a:lin ang="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0080" y="3291840"/>
            <a:ext cx="7223760" cy="557076"/>
          </a:xfrm>
        </p:spPr>
        <p:txBody>
          <a:bodyPr wrap="square" lIns="0" tIns="0" rIns="0" bIns="0" anchor="t" anchorCtr="0">
            <a:spAutoFit/>
          </a:bodyPr>
          <a:lstStyle>
            <a:lvl1pPr algn="l">
              <a:defRPr sz="4000" b="1" i="0">
                <a:solidFill>
                  <a:schemeClr val="bg1"/>
                </a:solidFill>
              </a:defRPr>
            </a:lvl1pPr>
          </a:lstStyle>
          <a:p>
            <a:r>
              <a:rPr lang="en-US" dirty="0"/>
              <a:t>04 Theme Presentation Title</a:t>
            </a:r>
          </a:p>
        </p:txBody>
      </p:sp>
      <p:sp>
        <p:nvSpPr>
          <p:cNvPr id="41" name="Text Placeholder 39">
            <a:extLst>
              <a:ext uri="{FF2B5EF4-FFF2-40B4-BE49-F238E27FC236}">
                <a16:creationId xmlns:a16="http://schemas.microsoft.com/office/drawing/2014/main" id="{C1CD1A20-8368-CF4D-89B6-4588CDF94C2D}"/>
              </a:ext>
            </a:extLst>
          </p:cNvPr>
          <p:cNvSpPr>
            <a:spLocks noGrp="1"/>
          </p:cNvSpPr>
          <p:nvPr>
            <p:ph type="body" sz="quarter" idx="19" hasCustomPrompt="1"/>
          </p:nvPr>
        </p:nvSpPr>
        <p:spPr>
          <a:xfrm>
            <a:off x="640079" y="3840480"/>
            <a:ext cx="7223760" cy="246221"/>
          </a:xfrm>
        </p:spPr>
        <p:txBody>
          <a:bodyPr wrap="square" lIns="18288" tIns="0" bIns="0" anchor="t" anchorCtr="0">
            <a:spAutoFit/>
          </a:bodyPr>
          <a:lstStyle>
            <a:lvl1pPr marL="0" indent="0">
              <a:buNone/>
              <a:defRPr sz="1600"/>
            </a:lvl1pPr>
            <a:lvl2pPr marL="342900" indent="0">
              <a:buNone/>
              <a:defRPr/>
            </a:lvl2pPr>
            <a:lvl3pPr marL="685800" indent="0">
              <a:buNone/>
              <a:defRPr/>
            </a:lvl3pPr>
            <a:lvl4pPr marL="1028700" indent="0">
              <a:buNone/>
              <a:defRPr/>
            </a:lvl4pPr>
            <a:lvl5pPr marL="1371600" indent="0">
              <a:buNone/>
              <a:defRPr/>
            </a:lvl5pPr>
          </a:lstStyle>
          <a:p>
            <a:pPr lvl="0"/>
            <a:r>
              <a:rPr lang="en-US" dirty="0"/>
              <a:t>Presenter Name, Title, Department Name</a:t>
            </a:r>
          </a:p>
        </p:txBody>
      </p:sp>
      <p:pic>
        <p:nvPicPr>
          <p:cNvPr id="18" name="Graphic 17">
            <a:extLst>
              <a:ext uri="{FF2B5EF4-FFF2-40B4-BE49-F238E27FC236}">
                <a16:creationId xmlns:a16="http://schemas.microsoft.com/office/drawing/2014/main" id="{259712B5-0E30-4144-8D5B-BCCAA734BA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0080" y="3017520"/>
            <a:ext cx="507248" cy="144928"/>
          </a:xfrm>
          <a:prstGeom prst="rect">
            <a:avLst/>
          </a:prstGeom>
        </p:spPr>
      </p:pic>
      <p:sp>
        <p:nvSpPr>
          <p:cNvPr id="4" name="Picture Placeholder 3">
            <a:extLst>
              <a:ext uri="{FF2B5EF4-FFF2-40B4-BE49-F238E27FC236}">
                <a16:creationId xmlns:a16="http://schemas.microsoft.com/office/drawing/2014/main" id="{74ED6290-34FA-3C47-95D3-D67A9B5F8BDB}"/>
              </a:ext>
            </a:extLst>
          </p:cNvPr>
          <p:cNvSpPr>
            <a:spLocks noGrp="1"/>
          </p:cNvSpPr>
          <p:nvPr>
            <p:ph type="pic" sz="quarter" idx="20" hasCustomPrompt="1"/>
          </p:nvPr>
        </p:nvSpPr>
        <p:spPr>
          <a:xfrm>
            <a:off x="647700" y="717550"/>
            <a:ext cx="6192837" cy="430887"/>
          </a:xfrm>
        </p:spPr>
        <p:txBody>
          <a:bodyPr l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a:t>Click the icon to insert the </a:t>
            </a:r>
            <a:r>
              <a:rPr lang="en-US" dirty="0" err="1"/>
              <a:t>Uxd-Wht</a:t>
            </a:r>
            <a:r>
              <a:rPr lang="en-US" dirty="0"/>
              <a:t> or Unboxed-</a:t>
            </a:r>
            <a:r>
              <a:rPr lang="en-US" dirty="0" err="1"/>
              <a:t>WhiteType</a:t>
            </a:r>
            <a:r>
              <a:rPr lang="en-US" dirty="0"/>
              <a:t>, </a:t>
            </a:r>
            <a:r>
              <a:rPr lang="en-US" dirty="0" err="1"/>
              <a:t>svg</a:t>
            </a:r>
            <a:r>
              <a:rPr lang="en-US" dirty="0"/>
              <a:t> or </a:t>
            </a:r>
            <a:r>
              <a:rPr lang="en-US" dirty="0" err="1"/>
              <a:t>png</a:t>
            </a:r>
            <a:r>
              <a:rPr lang="en-US" dirty="0"/>
              <a:t> format version of your department logo. Follow the yellow instructions.</a:t>
            </a:r>
          </a:p>
        </p:txBody>
      </p:sp>
      <p:sp>
        <p:nvSpPr>
          <p:cNvPr id="13" name="Text Placeholder 12">
            <a:extLst>
              <a:ext uri="{FF2B5EF4-FFF2-40B4-BE49-F238E27FC236}">
                <a16:creationId xmlns:a16="http://schemas.microsoft.com/office/drawing/2014/main" id="{164D24AC-8D5B-524D-8352-F9A77CDE1310}"/>
              </a:ext>
            </a:extLst>
          </p:cNvPr>
          <p:cNvSpPr>
            <a:spLocks noGrp="1"/>
          </p:cNvSpPr>
          <p:nvPr>
            <p:ph type="body" sz="quarter" idx="21" hasCustomPrompt="1"/>
          </p:nvPr>
        </p:nvSpPr>
        <p:spPr>
          <a:xfrm>
            <a:off x="7089570" y="238478"/>
            <a:ext cx="1866862" cy="856821"/>
          </a:xfrm>
        </p:spPr>
        <p:txBody>
          <a:bodyPr lIns="0">
            <a:noAutofit/>
          </a:bodyPr>
          <a:lstStyle>
            <a:lvl1pPr>
              <a:defRPr sz="1000">
                <a:solidFill>
                  <a:srgbClr val="FFFF00"/>
                </a:solidFill>
              </a:defRPr>
            </a:lvl1pPr>
            <a:lvl2pPr>
              <a:defRPr sz="1000">
                <a:solidFill>
                  <a:srgbClr val="FFFF00"/>
                </a:solidFill>
              </a:defRPr>
            </a:lvl2pPr>
            <a:lvl3pPr>
              <a:defRPr sz="1000">
                <a:solidFill>
                  <a:srgbClr val="FFFF00"/>
                </a:solidFill>
              </a:defRPr>
            </a:lvl3pPr>
            <a:lvl4pPr>
              <a:defRPr sz="1000">
                <a:solidFill>
                  <a:srgbClr val="FFFF00"/>
                </a:solidFill>
              </a:defRPr>
            </a:lvl4pPr>
            <a:lvl5pPr>
              <a:defRPr sz="1000">
                <a:solidFill>
                  <a:srgbClr val="FFFF00"/>
                </a:solidFill>
              </a:defRPr>
            </a:lvl5pPr>
          </a:lstStyle>
          <a:p>
            <a:r>
              <a:rPr lang="en-US" sz="1000" dirty="0">
                <a:solidFill>
                  <a:srgbClr val="FFFF00"/>
                </a:solidFill>
              </a:rPr>
              <a:t>1. GUIDES – To make sure guides are visible, inside the View ribbon, click the Guides checkbox. Then click the icon inside the picture frame to add your logo.</a:t>
            </a:r>
          </a:p>
        </p:txBody>
      </p:sp>
      <p:sp>
        <p:nvSpPr>
          <p:cNvPr id="20" name="Text Placeholder 12">
            <a:extLst>
              <a:ext uri="{FF2B5EF4-FFF2-40B4-BE49-F238E27FC236}">
                <a16:creationId xmlns:a16="http://schemas.microsoft.com/office/drawing/2014/main" id="{04C13EC0-6D3A-FE43-B044-0E78EDE027EE}"/>
              </a:ext>
            </a:extLst>
          </p:cNvPr>
          <p:cNvSpPr>
            <a:spLocks noGrp="1"/>
          </p:cNvSpPr>
          <p:nvPr>
            <p:ph type="body" sz="quarter" idx="22" hasCustomPrompt="1"/>
          </p:nvPr>
        </p:nvSpPr>
        <p:spPr>
          <a:xfrm>
            <a:off x="7089570" y="1159996"/>
            <a:ext cx="1866862" cy="861605"/>
          </a:xfrm>
        </p:spPr>
        <p:txBody>
          <a:bodyPr lIns="0">
            <a:noAutofit/>
          </a:bodyPr>
          <a:lstStyle>
            <a:lvl1pPr defTabSz="685800">
              <a:lnSpc>
                <a:spcPct val="90000"/>
              </a:lnSpc>
              <a:spcBef>
                <a:spcPts val="750"/>
              </a:spcBef>
              <a:defRPr sz="1000">
                <a:solidFill>
                  <a:srgbClr val="FFFF00"/>
                </a:solidFill>
              </a:defRPr>
            </a:lvl1pPr>
            <a:lvl2pPr>
              <a:defRPr sz="1000">
                <a:solidFill>
                  <a:srgbClr val="FFFF00"/>
                </a:solidFill>
              </a:defRPr>
            </a:lvl2pPr>
            <a:lvl3pPr>
              <a:defRPr sz="1000">
                <a:solidFill>
                  <a:srgbClr val="FFFF00"/>
                </a:solidFill>
              </a:defRPr>
            </a:lvl3pPr>
            <a:lvl4pPr>
              <a:defRPr sz="1000">
                <a:solidFill>
                  <a:srgbClr val="FFFF00"/>
                </a:solidFill>
              </a:defRPr>
            </a:lvl4pPr>
            <a:lvl5pPr>
              <a:defRPr sz="1000">
                <a:solidFill>
                  <a:srgbClr val="FFFF00"/>
                </a:solidFill>
              </a:defRPr>
            </a:lvl5pPr>
          </a:lstStyle>
          <a:p>
            <a:pPr lvl="0" defTabSz="685800">
              <a:lnSpc>
                <a:spcPct val="90000"/>
              </a:lnSpc>
              <a:spcBef>
                <a:spcPts val="750"/>
              </a:spcBef>
              <a:defRPr/>
            </a:pPr>
            <a:r>
              <a:rPr lang="en-US" sz="1000" dirty="0">
                <a:solidFill>
                  <a:srgbClr val="FFFF00"/>
                </a:solidFill>
              </a:rPr>
              <a:t>2. QUALITY – For the sharpest image, we recommend selecting your logo from the </a:t>
            </a:r>
            <a:r>
              <a:rPr lang="en-US" sz="1000" dirty="0" err="1">
                <a:solidFill>
                  <a:srgbClr val="FFFF00"/>
                </a:solidFill>
              </a:rPr>
              <a:t>svg</a:t>
            </a:r>
            <a:r>
              <a:rPr lang="en-US" sz="1000" dirty="0">
                <a:solidFill>
                  <a:srgbClr val="FFFF00"/>
                </a:solidFill>
              </a:rPr>
              <a:t> folder. Insert the </a:t>
            </a:r>
            <a:r>
              <a:rPr lang="en-US" sz="1000" dirty="0" err="1">
                <a:solidFill>
                  <a:srgbClr val="FFFF00"/>
                </a:solidFill>
              </a:rPr>
              <a:t>Uxd-Wht</a:t>
            </a:r>
            <a:r>
              <a:rPr lang="en-US" sz="1000" dirty="0">
                <a:solidFill>
                  <a:srgbClr val="FFFF00"/>
                </a:solidFill>
              </a:rPr>
              <a:t> or Unboxed-</a:t>
            </a:r>
            <a:r>
              <a:rPr lang="en-US" sz="1000" dirty="0" err="1">
                <a:solidFill>
                  <a:srgbClr val="FFFF00"/>
                </a:solidFill>
              </a:rPr>
              <a:t>WhiteType</a:t>
            </a:r>
            <a:r>
              <a:rPr lang="en-US" sz="1000" dirty="0">
                <a:solidFill>
                  <a:srgbClr val="FFFF00"/>
                </a:solidFill>
              </a:rPr>
              <a:t> version and it will appear in the picture frame.</a:t>
            </a:r>
          </a:p>
        </p:txBody>
      </p:sp>
      <p:sp>
        <p:nvSpPr>
          <p:cNvPr id="21" name="Text Placeholder 12">
            <a:extLst>
              <a:ext uri="{FF2B5EF4-FFF2-40B4-BE49-F238E27FC236}">
                <a16:creationId xmlns:a16="http://schemas.microsoft.com/office/drawing/2014/main" id="{0C848BFD-1E79-574B-9D86-6720B20B563E}"/>
              </a:ext>
            </a:extLst>
          </p:cNvPr>
          <p:cNvSpPr>
            <a:spLocks noGrp="1"/>
          </p:cNvSpPr>
          <p:nvPr>
            <p:ph type="body" sz="quarter" idx="23" hasCustomPrompt="1"/>
          </p:nvPr>
        </p:nvSpPr>
        <p:spPr>
          <a:xfrm>
            <a:off x="4419601" y="2086297"/>
            <a:ext cx="4536832" cy="822960"/>
          </a:xfrm>
        </p:spPr>
        <p:txBody>
          <a:bodyPr lIns="0">
            <a:noAutofit/>
          </a:bodyPr>
          <a:lstStyle>
            <a:lvl1pPr defTabSz="685800">
              <a:lnSpc>
                <a:spcPct val="90000"/>
              </a:lnSpc>
              <a:spcBef>
                <a:spcPts val="750"/>
              </a:spcBef>
              <a:defRPr sz="1000">
                <a:solidFill>
                  <a:srgbClr val="FFFF00"/>
                </a:solidFill>
              </a:defRPr>
            </a:lvl1pPr>
            <a:lvl2pPr>
              <a:defRPr sz="1000">
                <a:solidFill>
                  <a:srgbClr val="FFFF00"/>
                </a:solidFill>
              </a:defRPr>
            </a:lvl2pPr>
            <a:lvl3pPr>
              <a:defRPr sz="1000">
                <a:solidFill>
                  <a:srgbClr val="FFFF00"/>
                </a:solidFill>
              </a:defRPr>
            </a:lvl3pPr>
            <a:lvl4pPr>
              <a:defRPr sz="1000">
                <a:solidFill>
                  <a:srgbClr val="FFFF00"/>
                </a:solidFill>
              </a:defRPr>
            </a:lvl4pPr>
            <a:lvl5pPr>
              <a:defRPr sz="1000">
                <a:solidFill>
                  <a:srgbClr val="FFFF00"/>
                </a:solidFill>
              </a:defRPr>
            </a:lvl5pPr>
          </a:lstStyle>
          <a:p>
            <a:pPr lvl="0"/>
            <a:r>
              <a:rPr lang="en-US" sz="1000" dirty="0">
                <a:solidFill>
                  <a:srgbClr val="FFFF00"/>
                </a:solidFill>
              </a:rPr>
              <a:t>3. SCALE – With the picture frame selected, choose Format Pane within the Graphic Format ribbon. Click the Size and Properties icon and open the Size section. Make sure the boxes for Lock aspect ratio and Relative to original picture size are checked. Click the RESET button to resize the logo in the frame. Continue resizing using the scaling arrows if necessary. The UCLA logo letters should match up with the top and bottom guides.</a:t>
            </a:r>
          </a:p>
        </p:txBody>
      </p:sp>
      <p:sp>
        <p:nvSpPr>
          <p:cNvPr id="22" name="Text Placeholder 12">
            <a:extLst>
              <a:ext uri="{FF2B5EF4-FFF2-40B4-BE49-F238E27FC236}">
                <a16:creationId xmlns:a16="http://schemas.microsoft.com/office/drawing/2014/main" id="{394EA9A6-5023-6449-BE77-6B0EC37C2D6B}"/>
              </a:ext>
            </a:extLst>
          </p:cNvPr>
          <p:cNvSpPr>
            <a:spLocks noGrp="1"/>
          </p:cNvSpPr>
          <p:nvPr>
            <p:ph type="body" sz="quarter" idx="24" hasCustomPrompt="1"/>
          </p:nvPr>
        </p:nvSpPr>
        <p:spPr>
          <a:xfrm>
            <a:off x="4419601" y="3001341"/>
            <a:ext cx="4536832" cy="201856"/>
          </a:xfrm>
        </p:spPr>
        <p:txBody>
          <a:bodyPr lIns="0">
            <a:noAutofit/>
          </a:bodyPr>
          <a:lstStyle>
            <a:lvl1pPr defTabSz="685800">
              <a:lnSpc>
                <a:spcPct val="90000"/>
              </a:lnSpc>
              <a:spcBef>
                <a:spcPts val="750"/>
              </a:spcBef>
              <a:defRPr sz="1000">
                <a:solidFill>
                  <a:srgbClr val="FFFF00"/>
                </a:solidFill>
              </a:defRPr>
            </a:lvl1pPr>
            <a:lvl2pPr>
              <a:defRPr sz="1000">
                <a:solidFill>
                  <a:srgbClr val="FFFF00"/>
                </a:solidFill>
              </a:defRPr>
            </a:lvl2pPr>
            <a:lvl3pPr>
              <a:defRPr sz="1000">
                <a:solidFill>
                  <a:srgbClr val="FFFF00"/>
                </a:solidFill>
              </a:defRPr>
            </a:lvl3pPr>
            <a:lvl4pPr>
              <a:defRPr sz="1000">
                <a:solidFill>
                  <a:srgbClr val="FFFF00"/>
                </a:solidFill>
              </a:defRPr>
            </a:lvl4pPr>
            <a:lvl5pPr>
              <a:defRPr sz="1000">
                <a:solidFill>
                  <a:srgbClr val="FFFF00"/>
                </a:solidFill>
              </a:defRPr>
            </a:lvl5pPr>
          </a:lstStyle>
          <a:p>
            <a:pPr lvl="0"/>
            <a:r>
              <a:rPr lang="en-US" sz="1000" dirty="0">
                <a:solidFill>
                  <a:srgbClr val="FFFF00"/>
                </a:solidFill>
              </a:rPr>
              <a:t>4. POSITION – Align the UCLA logo letters to meet the left guide. </a:t>
            </a:r>
          </a:p>
        </p:txBody>
      </p:sp>
    </p:spTree>
    <p:extLst>
      <p:ext uri="{BB962C8B-B14F-4D97-AF65-F5344CB8AC3E}">
        <p14:creationId xmlns:p14="http://schemas.microsoft.com/office/powerpoint/2010/main" val="757752407"/>
      </p:ext>
    </p:extLst>
  </p:cSld>
  <p:clrMapOvr>
    <a:masterClrMapping/>
  </p:clrMapOvr>
  <p:extLst>
    <p:ext uri="{DCECCB84-F9BA-43D5-87BE-67443E8EF086}">
      <p15:sldGuideLst xmlns:p15="http://schemas.microsoft.com/office/powerpoint/2012/main">
        <p15:guide id="15" orient="horz" pos="446" userDrawn="1">
          <p15:clr>
            <a:srgbClr val="FBAE40"/>
          </p15:clr>
        </p15:guide>
        <p15:guide id="16" orient="horz" pos="638" userDrawn="1">
          <p15:clr>
            <a:srgbClr val="FBAE40"/>
          </p15:clr>
        </p15:guide>
        <p15:guide id="17" pos="4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w/chart">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p:txBody>
          <a:bodyPr/>
          <a:lstStyle/>
          <a:p>
            <a:fld id="{947E475C-3274-9842-8F39-31DCA032BA68}" type="datetime4">
              <a:rPr lang="en-US" smtClean="0"/>
              <a:t>July 10, 2025</a:t>
            </a:fld>
            <a:endParaRPr lang="en-US"/>
          </a:p>
        </p:txBody>
      </p:sp>
      <p:sp>
        <p:nvSpPr>
          <p:cNvPr id="13" name="Slide Number Placeholder 12">
            <a:extLst>
              <a:ext uri="{FF2B5EF4-FFF2-40B4-BE49-F238E27FC236}">
                <a16:creationId xmlns:a16="http://schemas.microsoft.com/office/drawing/2014/main" id="{02EA12AC-0E6B-6E48-8C20-5867763C83C5}"/>
              </a:ext>
            </a:extLst>
          </p:cNvPr>
          <p:cNvSpPr>
            <a:spLocks noGrp="1"/>
          </p:cNvSpPr>
          <p:nvPr>
            <p:ph type="sldNum" sz="quarter" idx="11"/>
          </p:nvPr>
        </p:nvSpPr>
        <p:spPr/>
        <p:txBody>
          <a:bodyPr/>
          <a:lstStyle/>
          <a:p>
            <a:fld id="{8368066F-241F-DA46-A244-6F6C08E1BFA8}" type="slidenum">
              <a:rPr lang="en-US" smtClean="0"/>
              <a:pPr/>
              <a:t>‹#›</a:t>
            </a:fld>
            <a:endParaRPr lang="en-US"/>
          </a:p>
        </p:txBody>
      </p:sp>
      <p:sp>
        <p:nvSpPr>
          <p:cNvPr id="10" name="Text Placeholder 3">
            <a:extLst>
              <a:ext uri="{FF2B5EF4-FFF2-40B4-BE49-F238E27FC236}">
                <a16:creationId xmlns:a16="http://schemas.microsoft.com/office/drawing/2014/main" id="{DC4EB7DD-F35F-1C40-A482-C8E95C6B86A5}"/>
              </a:ext>
            </a:extLst>
          </p:cNvPr>
          <p:cNvSpPr>
            <a:spLocks noGrp="1"/>
          </p:cNvSpPr>
          <p:nvPr>
            <p:ph type="body" sz="quarter" idx="12" hasCustomPrompt="1"/>
          </p:nvPr>
        </p:nvSpPr>
        <p:spPr>
          <a:xfrm>
            <a:off x="548641" y="182880"/>
            <a:ext cx="6759125" cy="307777"/>
          </a:xfrm>
        </p:spPr>
        <p:txBody>
          <a:bodyPr wrap="square" lIns="0">
            <a:spAutoFit/>
          </a:bodyPr>
          <a:lstStyle>
            <a:lvl1pPr marL="0" indent="0" algn="l">
              <a:lnSpc>
                <a:spcPct val="100000"/>
              </a:lnSpc>
              <a:buNone/>
              <a:defRPr sz="1000" b="0">
                <a:solidFill>
                  <a:srgbClr val="FFFF00"/>
                </a:solidFill>
              </a:defRPr>
            </a:lvl1pPr>
            <a:lvl2pPr marL="342900" indent="0">
              <a:buNone/>
              <a:defRPr>
                <a:solidFill>
                  <a:srgbClr val="FF0000"/>
                </a:solidFill>
              </a:defRPr>
            </a:lvl2pPr>
            <a:lvl3pPr marL="685800" indent="0">
              <a:buNone/>
              <a:defRPr>
                <a:solidFill>
                  <a:srgbClr val="FF0000"/>
                </a:solidFill>
              </a:defRPr>
            </a:lvl3pPr>
            <a:lvl4pPr marL="1028700" indent="0">
              <a:buNone/>
              <a:defRPr>
                <a:solidFill>
                  <a:srgbClr val="FF0000"/>
                </a:solidFill>
              </a:defRPr>
            </a:lvl4pPr>
            <a:lvl5pPr marL="1371600" indent="0">
              <a:buNone/>
              <a:defRPr>
                <a:solidFill>
                  <a:srgbClr val="FF0000"/>
                </a:solidFill>
              </a:defRPr>
            </a:lvl5pPr>
          </a:lstStyle>
          <a:p>
            <a:pPr lvl="0"/>
            <a:r>
              <a:rPr lang="en-US" dirty="0"/>
              <a:t>Input label data using the custom chart. If you’re not sure you’ll need this chart, we recommend HIDING the slide temporarily instead of deleting it. If deleted, the custom chart can be recovered from the master source file. </a:t>
            </a:r>
          </a:p>
        </p:txBody>
      </p:sp>
      <p:sp>
        <p:nvSpPr>
          <p:cNvPr id="3" name="Title 2">
            <a:extLst>
              <a:ext uri="{FF2B5EF4-FFF2-40B4-BE49-F238E27FC236}">
                <a16:creationId xmlns:a16="http://schemas.microsoft.com/office/drawing/2014/main" id="{57C674AD-E2F7-9B47-9DE7-F53C7666A23B}"/>
              </a:ext>
            </a:extLst>
          </p:cNvPr>
          <p:cNvSpPr>
            <a:spLocks noGrp="1"/>
          </p:cNvSpPr>
          <p:nvPr>
            <p:ph type="title" hasCustomPrompt="1"/>
          </p:nvPr>
        </p:nvSpPr>
        <p:spPr>
          <a:xfrm>
            <a:off x="548640" y="731520"/>
            <a:ext cx="7315200" cy="457200"/>
          </a:xfrm>
        </p:spPr>
        <p:txBody>
          <a:bodyPr lIns="91440" tIns="45720" rIns="91440" bIns="45720"/>
          <a:lstStyle>
            <a:lvl1pPr>
              <a:defRPr/>
            </a:lvl1pPr>
          </a:lstStyle>
          <a:p>
            <a:r>
              <a:rPr lang="en-US" dirty="0"/>
              <a:t>Header w/chart</a:t>
            </a:r>
          </a:p>
        </p:txBody>
      </p:sp>
      <p:sp>
        <p:nvSpPr>
          <p:cNvPr id="4" name="Chart Placeholder 3">
            <a:extLst>
              <a:ext uri="{FF2B5EF4-FFF2-40B4-BE49-F238E27FC236}">
                <a16:creationId xmlns:a16="http://schemas.microsoft.com/office/drawing/2014/main" id="{9287AF4A-DAC0-9840-BA00-2DEB3E0823D1}"/>
              </a:ext>
            </a:extLst>
          </p:cNvPr>
          <p:cNvSpPr>
            <a:spLocks noGrp="1"/>
          </p:cNvSpPr>
          <p:nvPr>
            <p:ph type="chart" sz="quarter" idx="13"/>
          </p:nvPr>
        </p:nvSpPr>
        <p:spPr>
          <a:xfrm>
            <a:off x="640080" y="1737360"/>
            <a:ext cx="7223760" cy="2194560"/>
          </a:xfrm>
        </p:spPr>
        <p:txBody>
          <a:bodyPr lIns="0" tIns="0"/>
          <a:lstStyle>
            <a:lvl1pPr algn="ctr">
              <a:defRPr/>
            </a:lvl1pPr>
          </a:lstStyle>
          <a:p>
            <a:r>
              <a:rPr lang="en-US"/>
              <a:t>Click icon to add chart</a:t>
            </a:r>
          </a:p>
        </p:txBody>
      </p:sp>
    </p:spTree>
    <p:extLst>
      <p:ext uri="{BB962C8B-B14F-4D97-AF65-F5344CB8AC3E}">
        <p14:creationId xmlns:p14="http://schemas.microsoft.com/office/powerpoint/2010/main" val="3199608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6FCB2D-19BC-3749-8BD0-340540129AF4}"/>
              </a:ext>
            </a:extLst>
          </p:cNvPr>
          <p:cNvSpPr/>
          <p:nvPr userDrawn="1"/>
        </p:nvSpPr>
        <p:spPr>
          <a:xfrm>
            <a:off x="0" y="-1"/>
            <a:ext cx="9144000" cy="4572000"/>
          </a:xfrm>
          <a:prstGeom prst="rect">
            <a:avLst/>
          </a:prstGeom>
          <a:gradFill>
            <a:gsLst>
              <a:gs pos="0">
                <a:srgbClr val="005587"/>
              </a:gs>
              <a:gs pos="88000">
                <a:srgbClr val="2774AE"/>
              </a:gs>
              <a:gs pos="100000">
                <a:srgbClr val="5295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920240" y="1645920"/>
            <a:ext cx="5542612" cy="1523494"/>
          </a:xfrm>
        </p:spPr>
        <p:txBody>
          <a:bodyPr wrap="square" bIns="0" anchor="t" anchorCtr="0">
            <a:spAutoFit/>
          </a:bodyPr>
          <a:lstStyle>
            <a:lvl1pPr algn="ctr">
              <a:defRPr sz="3200" b="0" i="0">
                <a:solidFill>
                  <a:schemeClr val="bg1"/>
                </a:solidFill>
              </a:defRPr>
            </a:lvl1pPr>
          </a:lstStyle>
          <a:p>
            <a:pPr>
              <a:lnSpc>
                <a:spcPct val="100000"/>
              </a:lnSpc>
              <a:spcBef>
                <a:spcPts val="0"/>
              </a:spcBef>
            </a:pPr>
            <a:r>
              <a:rPr lang="en-US" sz="3200" dirty="0">
                <a:solidFill>
                  <a:schemeClr val="bg1"/>
                </a:solidFill>
                <a:latin typeface="Helvetica" pitchFamily="2" charset="0"/>
              </a:rPr>
              <a:t>Lorem ipsum dolor sit </a:t>
            </a:r>
            <a:r>
              <a:rPr lang="en-US" sz="3200" dirty="0" err="1">
                <a:solidFill>
                  <a:schemeClr val="bg1"/>
                </a:solidFill>
                <a:latin typeface="Helvetica" pitchFamily="2" charset="0"/>
              </a:rPr>
              <a:t>amet</a:t>
            </a:r>
            <a:r>
              <a:rPr lang="en-US" sz="3200" dirty="0">
                <a:solidFill>
                  <a:schemeClr val="bg1"/>
                </a:solidFill>
                <a:latin typeface="Helvetica" pitchFamily="2" charset="0"/>
              </a:rPr>
              <a:t> ex </a:t>
            </a:r>
            <a:r>
              <a:rPr lang="en-US" sz="3200" dirty="0" err="1">
                <a:solidFill>
                  <a:schemeClr val="bg1"/>
                </a:solidFill>
                <a:latin typeface="Helvetica" pitchFamily="2" charset="0"/>
              </a:rPr>
              <a:t>eum</a:t>
            </a:r>
            <a:r>
              <a:rPr lang="en-US" sz="3200" dirty="0">
                <a:solidFill>
                  <a:schemeClr val="bg1"/>
                </a:solidFill>
                <a:latin typeface="Helvetica" pitchFamily="2" charset="0"/>
              </a:rPr>
              <a:t> </a:t>
            </a:r>
            <a:r>
              <a:rPr lang="en-US" sz="3200" dirty="0" err="1">
                <a:solidFill>
                  <a:schemeClr val="bg1"/>
                </a:solidFill>
                <a:latin typeface="Helvetica" pitchFamily="2" charset="0"/>
              </a:rPr>
              <a:t>reque</a:t>
            </a:r>
            <a:r>
              <a:rPr lang="en-US" sz="3200" dirty="0">
                <a:solidFill>
                  <a:schemeClr val="bg1"/>
                </a:solidFill>
                <a:latin typeface="Helvetica" pitchFamily="2" charset="0"/>
              </a:rPr>
              <a:t> </a:t>
            </a:r>
            <a:r>
              <a:rPr lang="en-US" sz="3200" dirty="0" err="1">
                <a:solidFill>
                  <a:schemeClr val="bg1"/>
                </a:solidFill>
                <a:latin typeface="Helvetica" pitchFamily="2" charset="0"/>
              </a:rPr>
              <a:t>graece</a:t>
            </a:r>
            <a:r>
              <a:rPr lang="en-US" sz="3200" dirty="0">
                <a:solidFill>
                  <a:schemeClr val="bg1"/>
                </a:solidFill>
                <a:latin typeface="Helvetica" pitchFamily="2" charset="0"/>
              </a:rPr>
              <a:t> </a:t>
            </a:r>
            <a:r>
              <a:rPr lang="en-US" sz="3200" dirty="0" err="1">
                <a:solidFill>
                  <a:schemeClr val="bg1"/>
                </a:solidFill>
                <a:latin typeface="Helvetica" pitchFamily="2" charset="0"/>
              </a:rPr>
              <a:t>nam</a:t>
            </a:r>
            <a:r>
              <a:rPr lang="en-US" sz="3200" dirty="0">
                <a:solidFill>
                  <a:schemeClr val="bg1"/>
                </a:solidFill>
                <a:latin typeface="Helvetica" pitchFamily="2" charset="0"/>
              </a:rPr>
              <a:t> </a:t>
            </a:r>
            <a:r>
              <a:rPr lang="en-US" sz="3200" dirty="0" err="1">
                <a:solidFill>
                  <a:schemeClr val="bg1"/>
                </a:solidFill>
                <a:latin typeface="Helvetica" pitchFamily="2" charset="0"/>
              </a:rPr>
              <a:t>harum</a:t>
            </a:r>
            <a:r>
              <a:rPr lang="en-US" sz="3200" dirty="0">
                <a:solidFill>
                  <a:schemeClr val="bg1"/>
                </a:solidFill>
                <a:latin typeface="Helvetica" pitchFamily="2" charset="0"/>
              </a:rPr>
              <a:t> </a:t>
            </a:r>
            <a:r>
              <a:rPr lang="en-US" sz="3200" dirty="0" err="1">
                <a:solidFill>
                  <a:schemeClr val="bg1"/>
                </a:solidFill>
                <a:latin typeface="Helvetica" pitchFamily="2" charset="0"/>
              </a:rPr>
              <a:t>vonsequat</a:t>
            </a:r>
            <a:endParaRPr lang="en-US" sz="3200" dirty="0">
              <a:solidFill>
                <a:schemeClr val="bg1"/>
              </a:solidFill>
              <a:latin typeface="Helvetica" pitchFamily="2" charset="0"/>
            </a:endParaRPr>
          </a:p>
        </p:txBody>
      </p:sp>
      <p:sp>
        <p:nvSpPr>
          <p:cNvPr id="10" name="Date Placeholder 9">
            <a:extLst>
              <a:ext uri="{FF2B5EF4-FFF2-40B4-BE49-F238E27FC236}">
                <a16:creationId xmlns:a16="http://schemas.microsoft.com/office/drawing/2014/main" id="{B2A81AB0-654A-3248-A3C6-F1EE412BDF1D}"/>
              </a:ext>
            </a:extLst>
          </p:cNvPr>
          <p:cNvSpPr>
            <a:spLocks noGrp="1"/>
          </p:cNvSpPr>
          <p:nvPr>
            <p:ph type="dt" sz="half" idx="15"/>
          </p:nvPr>
        </p:nvSpPr>
        <p:spPr/>
        <p:txBody>
          <a:bodyPr/>
          <a:lstStyle/>
          <a:p>
            <a:fld id="{93656403-4317-5E42-AB37-91366D6A2C1B}" type="datetime4">
              <a:rPr lang="en-US" smtClean="0"/>
              <a:t>July 10, 2025</a:t>
            </a:fld>
            <a:endParaRPr lang="en-US"/>
          </a:p>
        </p:txBody>
      </p:sp>
      <p:sp>
        <p:nvSpPr>
          <p:cNvPr id="31" name="Slide Number Placeholder 30">
            <a:extLst>
              <a:ext uri="{FF2B5EF4-FFF2-40B4-BE49-F238E27FC236}">
                <a16:creationId xmlns:a16="http://schemas.microsoft.com/office/drawing/2014/main" id="{1FDC9578-4AC4-9D48-A4F5-3D595CDD3989}"/>
              </a:ext>
            </a:extLst>
          </p:cNvPr>
          <p:cNvSpPr>
            <a:spLocks noGrp="1"/>
          </p:cNvSpPr>
          <p:nvPr>
            <p:ph type="sldNum" sz="quarter" idx="17"/>
          </p:nvPr>
        </p:nvSpPr>
        <p:spPr/>
        <p:txBody>
          <a:bodyPr/>
          <a:lstStyle/>
          <a:p>
            <a:fld id="{8368066F-241F-DA46-A244-6F6C08E1BFA8}" type="slidenum">
              <a:rPr lang="en-US" smtClean="0"/>
              <a:pPr/>
              <a:t>‹#›</a:t>
            </a:fld>
            <a:endParaRPr lang="en-US"/>
          </a:p>
        </p:txBody>
      </p:sp>
      <p:pic>
        <p:nvPicPr>
          <p:cNvPr id="5" name="Graphic 4">
            <a:extLst>
              <a:ext uri="{FF2B5EF4-FFF2-40B4-BE49-F238E27FC236}">
                <a16:creationId xmlns:a16="http://schemas.microsoft.com/office/drawing/2014/main" id="{1A63EED3-972D-0140-862A-D67C338521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3306" y="1363434"/>
            <a:ext cx="507248" cy="144928"/>
          </a:xfrm>
          <a:prstGeom prst="rect">
            <a:avLst/>
          </a:prstGeom>
        </p:spPr>
      </p:pic>
    </p:spTree>
    <p:extLst>
      <p:ext uri="{BB962C8B-B14F-4D97-AF65-F5344CB8AC3E}">
        <p14:creationId xmlns:p14="http://schemas.microsoft.com/office/powerpoint/2010/main" val="2825777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hank You">
    <p:bg>
      <p:bgPr>
        <a:gradFill>
          <a:gsLst>
            <a:gs pos="0">
              <a:srgbClr val="00578B"/>
            </a:gs>
            <a:gs pos="45000">
              <a:srgbClr val="2774AE"/>
            </a:gs>
            <a:gs pos="100000">
              <a:srgbClr val="7EBAED">
                <a:lumMod val="100000"/>
              </a:srgbClr>
            </a:gs>
          </a:gsLst>
          <a:lin ang="45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122FA0-86C4-384C-B548-6D9928BC3E47}"/>
              </a:ext>
            </a:extLst>
          </p:cNvPr>
          <p:cNvSpPr/>
          <p:nvPr/>
        </p:nvSpPr>
        <p:spPr>
          <a:xfrm>
            <a:off x="0" y="0"/>
            <a:ext cx="9144000" cy="4572000"/>
          </a:xfrm>
          <a:prstGeom prst="rect">
            <a:avLst/>
          </a:prstGeom>
          <a:gradFill>
            <a:gsLst>
              <a:gs pos="0">
                <a:srgbClr val="005587"/>
              </a:gs>
              <a:gs pos="88000">
                <a:srgbClr val="2774AE"/>
              </a:gs>
              <a:gs pos="100000">
                <a:srgbClr val="5295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 name="Title 1"/>
          <p:cNvSpPr>
            <a:spLocks noGrp="1"/>
          </p:cNvSpPr>
          <p:nvPr>
            <p:ph type="ctrTitle" hasCustomPrompt="1"/>
          </p:nvPr>
        </p:nvSpPr>
        <p:spPr>
          <a:xfrm>
            <a:off x="640080" y="2084832"/>
            <a:ext cx="7223760" cy="548640"/>
          </a:xfrm>
        </p:spPr>
        <p:txBody>
          <a:bodyPr wrap="square" lIns="0" tIns="0" bIns="0" anchor="t" anchorCtr="0">
            <a:spAutoFit/>
          </a:bodyPr>
          <a:lstStyle>
            <a:lvl1pPr algn="l">
              <a:defRPr sz="4000" b="1" i="0">
                <a:solidFill>
                  <a:schemeClr val="bg1"/>
                </a:solidFill>
              </a:defRPr>
            </a:lvl1pPr>
          </a:lstStyle>
          <a:p>
            <a:r>
              <a:rPr lang="en-US" dirty="0"/>
              <a:t>Thank You</a:t>
            </a:r>
          </a:p>
        </p:txBody>
      </p:sp>
      <p:pic>
        <p:nvPicPr>
          <p:cNvPr id="12" name="Graphic 11">
            <a:extLst>
              <a:ext uri="{FF2B5EF4-FFF2-40B4-BE49-F238E27FC236}">
                <a16:creationId xmlns:a16="http://schemas.microsoft.com/office/drawing/2014/main" id="{18F0C7FD-6DBB-934B-8AA0-9604C63E40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0080" y="1828800"/>
            <a:ext cx="507248" cy="144928"/>
          </a:xfrm>
          <a:prstGeom prst="rect">
            <a:avLst/>
          </a:prstGeom>
        </p:spPr>
      </p:pic>
      <p:pic>
        <p:nvPicPr>
          <p:cNvPr id="8" name="Graphic 7">
            <a:extLst>
              <a:ext uri="{FF2B5EF4-FFF2-40B4-BE49-F238E27FC236}">
                <a16:creationId xmlns:a16="http://schemas.microsoft.com/office/drawing/2014/main" id="{E475807C-5862-DC4B-811D-8ABD15B2F9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0080" y="1828800"/>
            <a:ext cx="507248" cy="144928"/>
          </a:xfrm>
          <a:prstGeom prst="rect">
            <a:avLst/>
          </a:prstGeom>
        </p:spPr>
      </p:pic>
      <p:sp>
        <p:nvSpPr>
          <p:cNvPr id="9" name="Date Placeholder 3">
            <a:extLst>
              <a:ext uri="{FF2B5EF4-FFF2-40B4-BE49-F238E27FC236}">
                <a16:creationId xmlns:a16="http://schemas.microsoft.com/office/drawing/2014/main" id="{2F87C704-1300-C942-A7D1-06A433513F7A}"/>
              </a:ext>
            </a:extLst>
          </p:cNvPr>
          <p:cNvSpPr>
            <a:spLocks noGrp="1"/>
          </p:cNvSpPr>
          <p:nvPr>
            <p:ph type="dt" sz="half" idx="2"/>
          </p:nvPr>
        </p:nvSpPr>
        <p:spPr>
          <a:xfrm>
            <a:off x="6691556" y="4828032"/>
            <a:ext cx="1371600" cy="141577"/>
          </a:xfrm>
          <a:prstGeom prst="rect">
            <a:avLst/>
          </a:prstGeom>
        </p:spPr>
        <p:txBody>
          <a:bodyPr vert="horz" wrap="square" lIns="91440" tIns="9144" rIns="91440" bIns="9144" rtlCol="0" anchor="b" anchorCtr="0">
            <a:spAutoFit/>
          </a:bodyPr>
          <a:lstStyle>
            <a:lvl1pPr algn="r">
              <a:defRPr sz="800">
                <a:solidFill>
                  <a:srgbClr val="2774AE"/>
                </a:solidFill>
              </a:defRPr>
            </a:lvl1pPr>
          </a:lstStyle>
          <a:p>
            <a:fld id="{E1C78E5D-111A-F24C-B653-AE1EAD324475}" type="datetime4">
              <a:rPr lang="en-US" smtClean="0"/>
              <a:t>July 10, 2025</a:t>
            </a:fld>
            <a:endParaRPr lang="en-US" dirty="0"/>
          </a:p>
        </p:txBody>
      </p:sp>
      <p:sp>
        <p:nvSpPr>
          <p:cNvPr id="11" name="Slide Number Placeholder 5">
            <a:extLst>
              <a:ext uri="{FF2B5EF4-FFF2-40B4-BE49-F238E27FC236}">
                <a16:creationId xmlns:a16="http://schemas.microsoft.com/office/drawing/2014/main" id="{DA0D9F10-E9DB-C54F-95F8-83888F506294}"/>
              </a:ext>
            </a:extLst>
          </p:cNvPr>
          <p:cNvSpPr>
            <a:spLocks noGrp="1"/>
          </p:cNvSpPr>
          <p:nvPr>
            <p:ph type="sldNum" sz="quarter" idx="4"/>
          </p:nvPr>
        </p:nvSpPr>
        <p:spPr>
          <a:xfrm>
            <a:off x="8137002" y="4824068"/>
            <a:ext cx="799180" cy="141577"/>
          </a:xfrm>
          <a:prstGeom prst="rect">
            <a:avLst/>
          </a:prstGeom>
        </p:spPr>
        <p:txBody>
          <a:bodyPr vert="horz" wrap="square" lIns="91440" tIns="9144" rIns="91440" bIns="9144" rtlCol="0" anchor="b" anchorCtr="0">
            <a:spAutoFit/>
          </a:bodyPr>
          <a:lstStyle>
            <a:lvl1pPr algn="r">
              <a:defRPr sz="800">
                <a:solidFill>
                  <a:srgbClr val="2774AE"/>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2571643531"/>
      </p:ext>
    </p:extLst>
  </p:cSld>
  <p:clrMapOvr>
    <a:masterClrMapping/>
  </p:clrMapOvr>
  <p:extLst>
    <p:ext uri="{DCECCB84-F9BA-43D5-87BE-67443E8EF086}">
      <p15:sldGuideLst xmlns:p15="http://schemas.microsoft.com/office/powerpoint/2012/main">
        <p15:guide id="12" orient="horz" pos="311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w/one image">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p:txBody>
          <a:bodyPr/>
          <a:lstStyle/>
          <a:p>
            <a:fld id="{5192FF47-1F09-4B4F-854D-BB746BC212C3}" type="datetime4">
              <a:rPr lang="en-US" smtClean="0"/>
              <a:t>July 10, 2025</a:t>
            </a:fld>
            <a:endParaRPr lang="en-US"/>
          </a:p>
        </p:txBody>
      </p:sp>
      <p:sp>
        <p:nvSpPr>
          <p:cNvPr id="13" name="Slide Number Placeholder 12">
            <a:extLst>
              <a:ext uri="{FF2B5EF4-FFF2-40B4-BE49-F238E27FC236}">
                <a16:creationId xmlns:a16="http://schemas.microsoft.com/office/drawing/2014/main" id="{02EA12AC-0E6B-6E48-8C20-5867763C83C5}"/>
              </a:ext>
            </a:extLst>
          </p:cNvPr>
          <p:cNvSpPr>
            <a:spLocks noGrp="1"/>
          </p:cNvSpPr>
          <p:nvPr>
            <p:ph type="sldNum" sz="quarter" idx="11"/>
          </p:nvPr>
        </p:nvSpPr>
        <p:spPr/>
        <p:txBody>
          <a:bodyPr/>
          <a:lstStyle/>
          <a:p>
            <a:fld id="{8368066F-241F-DA46-A244-6F6C08E1BFA8}" type="slidenum">
              <a:rPr lang="en-US" smtClean="0"/>
              <a:pPr/>
              <a:t>‹#›</a:t>
            </a:fld>
            <a:endParaRPr lang="en-US"/>
          </a:p>
        </p:txBody>
      </p:sp>
      <p:sp>
        <p:nvSpPr>
          <p:cNvPr id="7" name="Picture Placeholder 6">
            <a:extLst>
              <a:ext uri="{FF2B5EF4-FFF2-40B4-BE49-F238E27FC236}">
                <a16:creationId xmlns:a16="http://schemas.microsoft.com/office/drawing/2014/main" id="{25793EB0-AC31-9B43-89A5-2CA5C7AA3207}"/>
              </a:ext>
            </a:extLst>
          </p:cNvPr>
          <p:cNvSpPr>
            <a:spLocks noGrp="1"/>
          </p:cNvSpPr>
          <p:nvPr>
            <p:ph type="pic" sz="quarter" idx="12"/>
          </p:nvPr>
        </p:nvSpPr>
        <p:spPr>
          <a:xfrm>
            <a:off x="4572000" y="0"/>
            <a:ext cx="4572000" cy="4572000"/>
          </a:xfrm>
          <a:solidFill>
            <a:srgbClr val="D2DDE9"/>
          </a:solidFill>
          <a:ln>
            <a:noFill/>
          </a:ln>
        </p:spPr>
        <p:txBody>
          <a:bodyPr wrap="none" lIns="0" anchor="t" anchorCtr="1">
            <a:normAutofit/>
          </a:bodyPr>
          <a:lstStyle>
            <a:lvl1pPr marL="0" indent="0" algn="ctr">
              <a:buNone/>
              <a:defRPr sz="1200">
                <a:solidFill>
                  <a:srgbClr val="898989"/>
                </a:solidFill>
              </a:defRPr>
            </a:lvl1pPr>
          </a:lstStyle>
          <a:p>
            <a:r>
              <a:rPr lang="en-US" dirty="0"/>
              <a:t>Click icon to add picture</a:t>
            </a:r>
          </a:p>
        </p:txBody>
      </p:sp>
      <p:sp>
        <p:nvSpPr>
          <p:cNvPr id="2" name="Title 1">
            <a:extLst>
              <a:ext uri="{FF2B5EF4-FFF2-40B4-BE49-F238E27FC236}">
                <a16:creationId xmlns:a16="http://schemas.microsoft.com/office/drawing/2014/main" id="{B38D1B79-93A4-764A-9013-B96B61CB3380}"/>
              </a:ext>
            </a:extLst>
          </p:cNvPr>
          <p:cNvSpPr>
            <a:spLocks noGrp="1"/>
          </p:cNvSpPr>
          <p:nvPr>
            <p:ph type="title" hasCustomPrompt="1"/>
          </p:nvPr>
        </p:nvSpPr>
        <p:spPr>
          <a:xfrm>
            <a:off x="550920" y="720282"/>
            <a:ext cx="3200400" cy="925638"/>
          </a:xfrm>
        </p:spPr>
        <p:txBody>
          <a:bodyPr/>
          <a:lstStyle/>
          <a:p>
            <a:r>
              <a:rPr lang="en-US" dirty="0"/>
              <a:t>Header w/one image goes here</a:t>
            </a:r>
          </a:p>
        </p:txBody>
      </p:sp>
      <p:sp>
        <p:nvSpPr>
          <p:cNvPr id="5" name="Text Placeholder 4">
            <a:extLst>
              <a:ext uri="{FF2B5EF4-FFF2-40B4-BE49-F238E27FC236}">
                <a16:creationId xmlns:a16="http://schemas.microsoft.com/office/drawing/2014/main" id="{87EA6EA9-7EE2-5B44-A488-D85F7567FC46}"/>
              </a:ext>
            </a:extLst>
          </p:cNvPr>
          <p:cNvSpPr>
            <a:spLocks noGrp="1"/>
          </p:cNvSpPr>
          <p:nvPr>
            <p:ph type="body" sz="quarter" idx="13" hasCustomPrompt="1"/>
          </p:nvPr>
        </p:nvSpPr>
        <p:spPr>
          <a:xfrm>
            <a:off x="548640" y="2194560"/>
            <a:ext cx="3200400" cy="1077218"/>
          </a:xfrm>
        </p:spPr>
        <p:txBody>
          <a:bodyPr tIns="0">
            <a:spAutoFit/>
          </a:bodyPr>
          <a:lstStyle>
            <a:lvl1pPr>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a:t>
            </a:r>
          </a:p>
        </p:txBody>
      </p:sp>
    </p:spTree>
    <p:extLst>
      <p:ext uri="{BB962C8B-B14F-4D97-AF65-F5344CB8AC3E}">
        <p14:creationId xmlns:p14="http://schemas.microsoft.com/office/powerpoint/2010/main" val="2724841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er w/two images">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p:txBody>
          <a:bodyPr/>
          <a:lstStyle/>
          <a:p>
            <a:fld id="{1C50BC25-0EEE-614C-AE01-A5C888A88568}" type="datetime4">
              <a:rPr lang="en-US" smtClean="0"/>
              <a:t>July 10, 2025</a:t>
            </a:fld>
            <a:endParaRPr lang="en-US"/>
          </a:p>
        </p:txBody>
      </p:sp>
      <p:sp>
        <p:nvSpPr>
          <p:cNvPr id="13" name="Slide Number Placeholder 12">
            <a:extLst>
              <a:ext uri="{FF2B5EF4-FFF2-40B4-BE49-F238E27FC236}">
                <a16:creationId xmlns:a16="http://schemas.microsoft.com/office/drawing/2014/main" id="{02EA12AC-0E6B-6E48-8C20-5867763C83C5}"/>
              </a:ext>
            </a:extLst>
          </p:cNvPr>
          <p:cNvSpPr>
            <a:spLocks noGrp="1"/>
          </p:cNvSpPr>
          <p:nvPr>
            <p:ph type="sldNum" sz="quarter" idx="11"/>
          </p:nvPr>
        </p:nvSpPr>
        <p:spPr/>
        <p:txBody>
          <a:bodyPr/>
          <a:lstStyle/>
          <a:p>
            <a:fld id="{8368066F-241F-DA46-A244-6F6C08E1BFA8}" type="slidenum">
              <a:rPr lang="en-US" smtClean="0"/>
              <a:pPr/>
              <a:t>‹#›</a:t>
            </a:fld>
            <a:endParaRPr lang="en-US"/>
          </a:p>
        </p:txBody>
      </p:sp>
      <p:sp>
        <p:nvSpPr>
          <p:cNvPr id="7" name="Picture Placeholder 6">
            <a:extLst>
              <a:ext uri="{FF2B5EF4-FFF2-40B4-BE49-F238E27FC236}">
                <a16:creationId xmlns:a16="http://schemas.microsoft.com/office/drawing/2014/main" id="{25793EB0-AC31-9B43-89A5-2CA5C7AA3207}"/>
              </a:ext>
            </a:extLst>
          </p:cNvPr>
          <p:cNvSpPr>
            <a:spLocks noGrp="1"/>
          </p:cNvSpPr>
          <p:nvPr>
            <p:ph type="pic" sz="quarter" idx="12"/>
          </p:nvPr>
        </p:nvSpPr>
        <p:spPr>
          <a:xfrm>
            <a:off x="4572000" y="0"/>
            <a:ext cx="4572000" cy="2286000"/>
          </a:xfrm>
          <a:solidFill>
            <a:srgbClr val="D2DDE9"/>
          </a:solidFill>
          <a:ln>
            <a:noFill/>
          </a:ln>
        </p:spPr>
        <p:txBody>
          <a:bodyPr wrap="none" lIns="0" tIns="0" anchor="t" anchorCtr="1">
            <a:normAutofit/>
          </a:bodyPr>
          <a:lstStyle>
            <a:lvl1pPr marL="0" indent="0" algn="ctr">
              <a:buNone/>
              <a:defRPr sz="1200">
                <a:solidFill>
                  <a:srgbClr val="898989"/>
                </a:solidFill>
              </a:defRPr>
            </a:lvl1pPr>
          </a:lstStyle>
          <a:p>
            <a:r>
              <a:rPr lang="en-US" dirty="0"/>
              <a:t>Click icon to add picture</a:t>
            </a:r>
          </a:p>
        </p:txBody>
      </p:sp>
      <p:sp>
        <p:nvSpPr>
          <p:cNvPr id="2" name="Title 1">
            <a:extLst>
              <a:ext uri="{FF2B5EF4-FFF2-40B4-BE49-F238E27FC236}">
                <a16:creationId xmlns:a16="http://schemas.microsoft.com/office/drawing/2014/main" id="{B38D1B79-93A4-764A-9013-B96B61CB3380}"/>
              </a:ext>
            </a:extLst>
          </p:cNvPr>
          <p:cNvSpPr>
            <a:spLocks noGrp="1"/>
          </p:cNvSpPr>
          <p:nvPr>
            <p:ph type="title" hasCustomPrompt="1"/>
          </p:nvPr>
        </p:nvSpPr>
        <p:spPr>
          <a:xfrm>
            <a:off x="550920" y="304784"/>
            <a:ext cx="3200400" cy="1341136"/>
          </a:xfrm>
        </p:spPr>
        <p:txBody>
          <a:bodyPr/>
          <a:lstStyle/>
          <a:p>
            <a:r>
              <a:rPr lang="en-US" dirty="0"/>
              <a:t>Header w/two images goes here</a:t>
            </a:r>
          </a:p>
        </p:txBody>
      </p:sp>
      <p:sp>
        <p:nvSpPr>
          <p:cNvPr id="8" name="Picture Placeholder 6">
            <a:extLst>
              <a:ext uri="{FF2B5EF4-FFF2-40B4-BE49-F238E27FC236}">
                <a16:creationId xmlns:a16="http://schemas.microsoft.com/office/drawing/2014/main" id="{5309662B-7670-2F41-80D3-DC780EF057BA}"/>
              </a:ext>
            </a:extLst>
          </p:cNvPr>
          <p:cNvSpPr>
            <a:spLocks noGrp="1"/>
          </p:cNvSpPr>
          <p:nvPr>
            <p:ph type="pic" sz="quarter" idx="13"/>
          </p:nvPr>
        </p:nvSpPr>
        <p:spPr>
          <a:xfrm>
            <a:off x="4572000" y="2286000"/>
            <a:ext cx="4572000" cy="2286000"/>
          </a:xfrm>
          <a:solidFill>
            <a:srgbClr val="D2DDE9"/>
          </a:solidFill>
          <a:ln>
            <a:noFill/>
          </a:ln>
        </p:spPr>
        <p:txBody>
          <a:bodyPr wrap="none" lIns="0" tIns="0" anchor="t" anchorCtr="1">
            <a:normAutofit/>
          </a:bodyPr>
          <a:lstStyle>
            <a:lvl1pPr marL="0" indent="0" algn="ctr">
              <a:buNone/>
              <a:defRPr sz="1200">
                <a:solidFill>
                  <a:srgbClr val="898989"/>
                </a:solidFill>
              </a:defRPr>
            </a:lvl1pPr>
          </a:lstStyle>
          <a:p>
            <a:r>
              <a:rPr lang="en-US" dirty="0"/>
              <a:t>Click icon to add picture</a:t>
            </a:r>
          </a:p>
        </p:txBody>
      </p:sp>
      <p:sp>
        <p:nvSpPr>
          <p:cNvPr id="9" name="Text Placeholder 4">
            <a:extLst>
              <a:ext uri="{FF2B5EF4-FFF2-40B4-BE49-F238E27FC236}">
                <a16:creationId xmlns:a16="http://schemas.microsoft.com/office/drawing/2014/main" id="{21C16212-9CC5-BE4E-820E-6990DABC2099}"/>
              </a:ext>
            </a:extLst>
          </p:cNvPr>
          <p:cNvSpPr>
            <a:spLocks noGrp="1"/>
          </p:cNvSpPr>
          <p:nvPr>
            <p:ph type="body" sz="quarter" idx="14" hasCustomPrompt="1"/>
          </p:nvPr>
        </p:nvSpPr>
        <p:spPr>
          <a:xfrm>
            <a:off x="548640" y="2194560"/>
            <a:ext cx="3200400" cy="1077218"/>
          </a:xfrm>
        </p:spPr>
        <p:txBody>
          <a:bodyPr tIns="0">
            <a:spAutoFit/>
          </a:bodyPr>
          <a:lstStyle>
            <a:lvl1pPr>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a:t>
            </a:r>
          </a:p>
        </p:txBody>
      </p:sp>
    </p:spTree>
    <p:extLst>
      <p:ext uri="{BB962C8B-B14F-4D97-AF65-F5344CB8AC3E}">
        <p14:creationId xmlns:p14="http://schemas.microsoft.com/office/powerpoint/2010/main" val="33532543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er w/four images">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p:txBody>
          <a:bodyPr/>
          <a:lstStyle/>
          <a:p>
            <a:fld id="{EB1D4D52-693A-8740-99BE-A2BE1B674FA1}" type="datetime4">
              <a:rPr lang="en-US" smtClean="0"/>
              <a:t>July 10, 2025</a:t>
            </a:fld>
            <a:endParaRPr lang="en-US"/>
          </a:p>
        </p:txBody>
      </p:sp>
      <p:sp>
        <p:nvSpPr>
          <p:cNvPr id="13" name="Slide Number Placeholder 12">
            <a:extLst>
              <a:ext uri="{FF2B5EF4-FFF2-40B4-BE49-F238E27FC236}">
                <a16:creationId xmlns:a16="http://schemas.microsoft.com/office/drawing/2014/main" id="{02EA12AC-0E6B-6E48-8C20-5867763C83C5}"/>
              </a:ext>
            </a:extLst>
          </p:cNvPr>
          <p:cNvSpPr>
            <a:spLocks noGrp="1"/>
          </p:cNvSpPr>
          <p:nvPr>
            <p:ph type="sldNum" sz="quarter" idx="11"/>
          </p:nvPr>
        </p:nvSpPr>
        <p:spPr/>
        <p:txBody>
          <a:bodyPr/>
          <a:lstStyle/>
          <a:p>
            <a:fld id="{8368066F-241F-DA46-A244-6F6C08E1BFA8}" type="slidenum">
              <a:rPr lang="en-US" smtClean="0"/>
              <a:pPr/>
              <a:t>‹#›</a:t>
            </a:fld>
            <a:endParaRPr lang="en-US"/>
          </a:p>
        </p:txBody>
      </p:sp>
      <p:sp>
        <p:nvSpPr>
          <p:cNvPr id="7" name="Picture Placeholder 6">
            <a:extLst>
              <a:ext uri="{FF2B5EF4-FFF2-40B4-BE49-F238E27FC236}">
                <a16:creationId xmlns:a16="http://schemas.microsoft.com/office/drawing/2014/main" id="{25793EB0-AC31-9B43-89A5-2CA5C7AA3207}"/>
              </a:ext>
            </a:extLst>
          </p:cNvPr>
          <p:cNvSpPr>
            <a:spLocks noGrp="1"/>
          </p:cNvSpPr>
          <p:nvPr>
            <p:ph type="pic" sz="quarter" idx="12"/>
          </p:nvPr>
        </p:nvSpPr>
        <p:spPr>
          <a:xfrm>
            <a:off x="4572000" y="0"/>
            <a:ext cx="2286000" cy="2286000"/>
          </a:xfrm>
          <a:solidFill>
            <a:srgbClr val="D2DDE9"/>
          </a:solidFill>
          <a:ln>
            <a:noFill/>
          </a:ln>
        </p:spPr>
        <p:txBody>
          <a:bodyPr wrap="none" lIns="0" tIns="0" anchor="t" anchorCtr="1">
            <a:normAutofit/>
          </a:bodyPr>
          <a:lstStyle>
            <a:lvl1pPr marL="0" indent="0" algn="ctr">
              <a:buNone/>
              <a:defRPr sz="1200">
                <a:solidFill>
                  <a:srgbClr val="898989"/>
                </a:solidFill>
              </a:defRPr>
            </a:lvl1pPr>
          </a:lstStyle>
          <a:p>
            <a:r>
              <a:rPr lang="en-US" dirty="0"/>
              <a:t>Click icon to add picture</a:t>
            </a:r>
          </a:p>
        </p:txBody>
      </p:sp>
      <p:sp>
        <p:nvSpPr>
          <p:cNvPr id="2" name="Title 1">
            <a:extLst>
              <a:ext uri="{FF2B5EF4-FFF2-40B4-BE49-F238E27FC236}">
                <a16:creationId xmlns:a16="http://schemas.microsoft.com/office/drawing/2014/main" id="{B38D1B79-93A4-764A-9013-B96B61CB3380}"/>
              </a:ext>
            </a:extLst>
          </p:cNvPr>
          <p:cNvSpPr>
            <a:spLocks noGrp="1"/>
          </p:cNvSpPr>
          <p:nvPr>
            <p:ph type="title" hasCustomPrompt="1"/>
          </p:nvPr>
        </p:nvSpPr>
        <p:spPr>
          <a:xfrm>
            <a:off x="550920" y="304784"/>
            <a:ext cx="3200400" cy="1341136"/>
          </a:xfrm>
        </p:spPr>
        <p:txBody>
          <a:bodyPr/>
          <a:lstStyle/>
          <a:p>
            <a:r>
              <a:rPr lang="en-US" dirty="0"/>
              <a:t>Header w/four images goes here</a:t>
            </a:r>
          </a:p>
        </p:txBody>
      </p:sp>
      <p:sp>
        <p:nvSpPr>
          <p:cNvPr id="8" name="Picture Placeholder 6">
            <a:extLst>
              <a:ext uri="{FF2B5EF4-FFF2-40B4-BE49-F238E27FC236}">
                <a16:creationId xmlns:a16="http://schemas.microsoft.com/office/drawing/2014/main" id="{5309662B-7670-2F41-80D3-DC780EF057BA}"/>
              </a:ext>
            </a:extLst>
          </p:cNvPr>
          <p:cNvSpPr>
            <a:spLocks noGrp="1"/>
          </p:cNvSpPr>
          <p:nvPr>
            <p:ph type="pic" sz="quarter" idx="13"/>
          </p:nvPr>
        </p:nvSpPr>
        <p:spPr>
          <a:xfrm>
            <a:off x="4572000" y="2286000"/>
            <a:ext cx="2286000" cy="2286000"/>
          </a:xfrm>
          <a:solidFill>
            <a:srgbClr val="D2DDE9"/>
          </a:solidFill>
          <a:ln>
            <a:noFill/>
          </a:ln>
        </p:spPr>
        <p:txBody>
          <a:bodyPr wrap="none" lIns="0" tIns="0" anchor="t" anchorCtr="1">
            <a:normAutofit/>
          </a:bodyPr>
          <a:lstStyle>
            <a:lvl1pPr marL="0" indent="0" algn="ctr">
              <a:buNone/>
              <a:defRPr sz="1200">
                <a:solidFill>
                  <a:srgbClr val="898989"/>
                </a:solidFill>
              </a:defRPr>
            </a:lvl1pPr>
          </a:lstStyle>
          <a:p>
            <a:r>
              <a:rPr lang="en-US" dirty="0"/>
              <a:t>Click icon to add picture</a:t>
            </a:r>
          </a:p>
        </p:txBody>
      </p:sp>
      <p:sp>
        <p:nvSpPr>
          <p:cNvPr id="9" name="Picture Placeholder 6">
            <a:extLst>
              <a:ext uri="{FF2B5EF4-FFF2-40B4-BE49-F238E27FC236}">
                <a16:creationId xmlns:a16="http://schemas.microsoft.com/office/drawing/2014/main" id="{D40CE9D7-DF48-4C46-8449-8A880C1CD6B4}"/>
              </a:ext>
            </a:extLst>
          </p:cNvPr>
          <p:cNvSpPr>
            <a:spLocks noGrp="1"/>
          </p:cNvSpPr>
          <p:nvPr>
            <p:ph type="pic" sz="quarter" idx="14"/>
          </p:nvPr>
        </p:nvSpPr>
        <p:spPr>
          <a:xfrm>
            <a:off x="6858000" y="0"/>
            <a:ext cx="2286000" cy="2286000"/>
          </a:xfrm>
          <a:solidFill>
            <a:srgbClr val="D2DDE9"/>
          </a:solidFill>
          <a:ln>
            <a:noFill/>
          </a:ln>
        </p:spPr>
        <p:txBody>
          <a:bodyPr wrap="none" lIns="0" tIns="0" anchor="t" anchorCtr="1">
            <a:normAutofit/>
          </a:bodyPr>
          <a:lstStyle>
            <a:lvl1pPr marL="0" indent="0" algn="ctr">
              <a:buNone/>
              <a:defRPr sz="1200">
                <a:solidFill>
                  <a:srgbClr val="898989"/>
                </a:solidFill>
              </a:defRPr>
            </a:lvl1pPr>
          </a:lstStyle>
          <a:p>
            <a:r>
              <a:rPr lang="en-US" dirty="0"/>
              <a:t>Click icon to add picture</a:t>
            </a:r>
          </a:p>
        </p:txBody>
      </p:sp>
      <p:sp>
        <p:nvSpPr>
          <p:cNvPr id="10" name="Picture Placeholder 6">
            <a:extLst>
              <a:ext uri="{FF2B5EF4-FFF2-40B4-BE49-F238E27FC236}">
                <a16:creationId xmlns:a16="http://schemas.microsoft.com/office/drawing/2014/main" id="{D044823D-5595-7C4A-9250-B45888C22A7B}"/>
              </a:ext>
            </a:extLst>
          </p:cNvPr>
          <p:cNvSpPr>
            <a:spLocks noGrp="1"/>
          </p:cNvSpPr>
          <p:nvPr>
            <p:ph type="pic" sz="quarter" idx="15"/>
          </p:nvPr>
        </p:nvSpPr>
        <p:spPr>
          <a:xfrm>
            <a:off x="6858000" y="2286000"/>
            <a:ext cx="2286000" cy="2286000"/>
          </a:xfrm>
          <a:solidFill>
            <a:srgbClr val="D2DDE9"/>
          </a:solidFill>
          <a:ln>
            <a:noFill/>
          </a:ln>
        </p:spPr>
        <p:txBody>
          <a:bodyPr wrap="none" lIns="0" tIns="0" anchor="t" anchorCtr="1">
            <a:normAutofit/>
          </a:bodyPr>
          <a:lstStyle>
            <a:lvl1pPr marL="0" indent="0" algn="ctr">
              <a:buNone/>
              <a:defRPr sz="1200">
                <a:solidFill>
                  <a:srgbClr val="898989"/>
                </a:solidFill>
              </a:defRPr>
            </a:lvl1pPr>
          </a:lstStyle>
          <a:p>
            <a:r>
              <a:rPr lang="en-US" dirty="0"/>
              <a:t>Click icon to add picture</a:t>
            </a:r>
          </a:p>
        </p:txBody>
      </p:sp>
      <p:sp>
        <p:nvSpPr>
          <p:cNvPr id="11" name="Text Placeholder 4">
            <a:extLst>
              <a:ext uri="{FF2B5EF4-FFF2-40B4-BE49-F238E27FC236}">
                <a16:creationId xmlns:a16="http://schemas.microsoft.com/office/drawing/2014/main" id="{B4009AC1-1D31-894D-98BC-57F3AE7A7BDA}"/>
              </a:ext>
            </a:extLst>
          </p:cNvPr>
          <p:cNvSpPr>
            <a:spLocks noGrp="1"/>
          </p:cNvSpPr>
          <p:nvPr>
            <p:ph type="body" sz="quarter" idx="16" hasCustomPrompt="1"/>
          </p:nvPr>
        </p:nvSpPr>
        <p:spPr>
          <a:xfrm>
            <a:off x="548640" y="2194560"/>
            <a:ext cx="3200400" cy="1077218"/>
          </a:xfrm>
        </p:spPr>
        <p:txBody>
          <a:bodyPr tIns="0">
            <a:spAutoFit/>
          </a:bodyPr>
          <a:lstStyle>
            <a:lvl1pPr>
              <a:defRPr sz="1400"/>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a:t>
            </a:r>
          </a:p>
        </p:txBody>
      </p:sp>
    </p:spTree>
    <p:extLst>
      <p:ext uri="{BB962C8B-B14F-4D97-AF65-F5344CB8AC3E}">
        <p14:creationId xmlns:p14="http://schemas.microsoft.com/office/powerpoint/2010/main" val="3794854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Video, full screen">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p:txBody>
          <a:bodyPr/>
          <a:lstStyle/>
          <a:p>
            <a:fld id="{36B699FD-DF0D-F345-85B7-8D5E93264139}" type="datetime4">
              <a:rPr lang="en-US" smtClean="0"/>
              <a:t>July 10, 2025</a:t>
            </a:fld>
            <a:endParaRPr lang="en-US"/>
          </a:p>
        </p:txBody>
      </p:sp>
      <p:sp>
        <p:nvSpPr>
          <p:cNvPr id="5" name="Media Placeholder 4">
            <a:extLst>
              <a:ext uri="{FF2B5EF4-FFF2-40B4-BE49-F238E27FC236}">
                <a16:creationId xmlns:a16="http://schemas.microsoft.com/office/drawing/2014/main" id="{4D4587A5-0103-8944-8C69-9CB5A6AA09C8}"/>
              </a:ext>
            </a:extLst>
          </p:cNvPr>
          <p:cNvSpPr>
            <a:spLocks noGrp="1"/>
          </p:cNvSpPr>
          <p:nvPr>
            <p:ph type="media" sz="quarter" idx="12"/>
          </p:nvPr>
        </p:nvSpPr>
        <p:spPr>
          <a:xfrm>
            <a:off x="0" y="0"/>
            <a:ext cx="9144000" cy="5148263"/>
          </a:xfrm>
          <a:solidFill>
            <a:srgbClr val="D2DDE9"/>
          </a:solidFill>
        </p:spPr>
        <p:txBody>
          <a:bodyPr lIns="0" tIns="274320" anchor="t" anchorCtr="1">
            <a:normAutofit/>
          </a:bodyPr>
          <a:lstStyle>
            <a:lvl1pPr marL="0" indent="0">
              <a:buNone/>
              <a:defRPr sz="1200">
                <a:solidFill>
                  <a:srgbClr val="898989"/>
                </a:solidFill>
              </a:defRPr>
            </a:lvl1pPr>
          </a:lstStyle>
          <a:p>
            <a:r>
              <a:rPr lang="en-US" dirty="0"/>
              <a:t>Click icon to add media</a:t>
            </a:r>
          </a:p>
        </p:txBody>
      </p:sp>
      <p:sp>
        <p:nvSpPr>
          <p:cNvPr id="13" name="Slide Number Placeholder 12">
            <a:extLst>
              <a:ext uri="{FF2B5EF4-FFF2-40B4-BE49-F238E27FC236}">
                <a16:creationId xmlns:a16="http://schemas.microsoft.com/office/drawing/2014/main" id="{02EA12AC-0E6B-6E48-8C20-5867763C83C5}"/>
              </a:ext>
            </a:extLst>
          </p:cNvPr>
          <p:cNvSpPr>
            <a:spLocks noGrp="1"/>
          </p:cNvSpPr>
          <p:nvPr>
            <p:ph type="sldNum" sz="quarter" idx="11"/>
          </p:nvPr>
        </p:nvSpPr>
        <p:spPr/>
        <p:txBody>
          <a:bodyPr/>
          <a:lstStyle/>
          <a:p>
            <a:fld id="{8368066F-241F-DA46-A244-6F6C08E1BFA8}" type="slidenum">
              <a:rPr lang="en-US" smtClean="0"/>
              <a:pPr/>
              <a:t>‹#›</a:t>
            </a:fld>
            <a:endParaRPr lang="en-US"/>
          </a:p>
        </p:txBody>
      </p:sp>
    </p:spTree>
    <p:extLst>
      <p:ext uri="{BB962C8B-B14F-4D97-AF65-F5344CB8AC3E}">
        <p14:creationId xmlns:p14="http://schemas.microsoft.com/office/powerpoint/2010/main" val="2193529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divider">
    <p:bg>
      <p:bgPr>
        <a:gradFill>
          <a:gsLst>
            <a:gs pos="0">
              <a:srgbClr val="005587"/>
            </a:gs>
            <a:gs pos="88000">
              <a:srgbClr val="2774AE"/>
            </a:gs>
            <a:gs pos="100000">
              <a:srgbClr val="5295C9"/>
            </a:gs>
          </a:gsLst>
          <a:lin ang="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122FA0-86C4-384C-B548-6D9928BC3E47}"/>
              </a:ext>
            </a:extLst>
          </p:cNvPr>
          <p:cNvSpPr/>
          <p:nvPr/>
        </p:nvSpPr>
        <p:spPr>
          <a:xfrm>
            <a:off x="0" y="0"/>
            <a:ext cx="9144000" cy="4572000"/>
          </a:xfrm>
          <a:prstGeom prst="rect">
            <a:avLst/>
          </a:prstGeom>
          <a:gradFill>
            <a:gsLst>
              <a:gs pos="0">
                <a:srgbClr val="005587"/>
              </a:gs>
              <a:gs pos="88000">
                <a:srgbClr val="2774AE"/>
              </a:gs>
              <a:gs pos="100000">
                <a:srgbClr val="5295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p>
        </p:txBody>
      </p:sp>
      <p:sp>
        <p:nvSpPr>
          <p:cNvPr id="2" name="Title 1"/>
          <p:cNvSpPr>
            <a:spLocks noGrp="1"/>
          </p:cNvSpPr>
          <p:nvPr>
            <p:ph type="ctrTitle" hasCustomPrompt="1"/>
          </p:nvPr>
        </p:nvSpPr>
        <p:spPr>
          <a:xfrm>
            <a:off x="640079" y="2086031"/>
            <a:ext cx="7223760" cy="548640"/>
          </a:xfrm>
        </p:spPr>
        <p:txBody>
          <a:bodyPr wrap="square" lIns="0" tIns="0" bIns="0" anchor="t" anchorCtr="0">
            <a:spAutoFit/>
          </a:bodyPr>
          <a:lstStyle>
            <a:lvl1pPr algn="l">
              <a:defRPr sz="4000" b="1" i="0">
                <a:solidFill>
                  <a:schemeClr val="bg1"/>
                </a:solidFill>
              </a:defRPr>
            </a:lvl1pPr>
          </a:lstStyle>
          <a:p>
            <a:r>
              <a:rPr lang="en-US" dirty="0"/>
              <a:t>Section Divider</a:t>
            </a:r>
          </a:p>
        </p:txBody>
      </p:sp>
      <p:pic>
        <p:nvPicPr>
          <p:cNvPr id="12" name="Graphic 11">
            <a:extLst>
              <a:ext uri="{FF2B5EF4-FFF2-40B4-BE49-F238E27FC236}">
                <a16:creationId xmlns:a16="http://schemas.microsoft.com/office/drawing/2014/main" id="{18F0C7FD-6DBB-934B-8AA0-9604C63E40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0080" y="1828800"/>
            <a:ext cx="507248" cy="144928"/>
          </a:xfrm>
          <a:prstGeom prst="rect">
            <a:avLst/>
          </a:prstGeom>
        </p:spPr>
      </p:pic>
      <p:pic>
        <p:nvPicPr>
          <p:cNvPr id="8" name="Graphic 7">
            <a:extLst>
              <a:ext uri="{FF2B5EF4-FFF2-40B4-BE49-F238E27FC236}">
                <a16:creationId xmlns:a16="http://schemas.microsoft.com/office/drawing/2014/main" id="{E475807C-5862-DC4B-811D-8ABD15B2F9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0080" y="1828800"/>
            <a:ext cx="507248" cy="144928"/>
          </a:xfrm>
          <a:prstGeom prst="rect">
            <a:avLst/>
          </a:prstGeom>
        </p:spPr>
      </p:pic>
      <p:sp>
        <p:nvSpPr>
          <p:cNvPr id="9" name="Date Placeholder 3">
            <a:extLst>
              <a:ext uri="{FF2B5EF4-FFF2-40B4-BE49-F238E27FC236}">
                <a16:creationId xmlns:a16="http://schemas.microsoft.com/office/drawing/2014/main" id="{1CA9EA19-A7C1-FB4E-88DE-9B1C39330C0C}"/>
              </a:ext>
            </a:extLst>
          </p:cNvPr>
          <p:cNvSpPr>
            <a:spLocks noGrp="1"/>
          </p:cNvSpPr>
          <p:nvPr>
            <p:ph type="dt" sz="half" idx="2"/>
          </p:nvPr>
        </p:nvSpPr>
        <p:spPr>
          <a:xfrm>
            <a:off x="6691556" y="4828032"/>
            <a:ext cx="1371600" cy="141577"/>
          </a:xfrm>
          <a:prstGeom prst="rect">
            <a:avLst/>
          </a:prstGeom>
        </p:spPr>
        <p:txBody>
          <a:bodyPr vert="horz" wrap="square" lIns="91440" tIns="9144" rIns="91440" bIns="9144" rtlCol="0" anchor="b" anchorCtr="0">
            <a:spAutoFit/>
          </a:bodyPr>
          <a:lstStyle>
            <a:lvl1pPr algn="r">
              <a:defRPr sz="800">
                <a:solidFill>
                  <a:srgbClr val="2774AE"/>
                </a:solidFill>
              </a:defRPr>
            </a:lvl1pPr>
          </a:lstStyle>
          <a:p>
            <a:fld id="{A05E5ECB-4167-2B4A-8CC2-3B8A74FF75C7}" type="datetime4">
              <a:rPr lang="en-US" smtClean="0"/>
              <a:t>July 10, 2025</a:t>
            </a:fld>
            <a:endParaRPr lang="en-US" dirty="0"/>
          </a:p>
        </p:txBody>
      </p:sp>
      <p:sp>
        <p:nvSpPr>
          <p:cNvPr id="11" name="Slide Number Placeholder 5">
            <a:extLst>
              <a:ext uri="{FF2B5EF4-FFF2-40B4-BE49-F238E27FC236}">
                <a16:creationId xmlns:a16="http://schemas.microsoft.com/office/drawing/2014/main" id="{FF7347BB-A599-8644-ACCA-8DFD46971ADE}"/>
              </a:ext>
            </a:extLst>
          </p:cNvPr>
          <p:cNvSpPr>
            <a:spLocks noGrp="1"/>
          </p:cNvSpPr>
          <p:nvPr>
            <p:ph type="sldNum" sz="quarter" idx="4"/>
          </p:nvPr>
        </p:nvSpPr>
        <p:spPr>
          <a:xfrm>
            <a:off x="8137002" y="4824068"/>
            <a:ext cx="799180" cy="141577"/>
          </a:xfrm>
          <a:prstGeom prst="rect">
            <a:avLst/>
          </a:prstGeom>
        </p:spPr>
        <p:txBody>
          <a:bodyPr vert="horz" wrap="square" lIns="91440" tIns="9144" rIns="91440" bIns="9144" rtlCol="0" anchor="b" anchorCtr="0">
            <a:spAutoFit/>
          </a:bodyPr>
          <a:lstStyle>
            <a:lvl1pPr algn="r">
              <a:defRPr sz="800">
                <a:solidFill>
                  <a:srgbClr val="2774AE"/>
                </a:solidFill>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311580539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w/copy">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96DF2BE-5EBE-5B40-92D3-2880086C2AD6}"/>
              </a:ext>
            </a:extLst>
          </p:cNvPr>
          <p:cNvSpPr>
            <a:spLocks noGrp="1"/>
          </p:cNvSpPr>
          <p:nvPr>
            <p:ph type="body" sz="quarter" idx="12" hasCustomPrompt="1"/>
          </p:nvPr>
        </p:nvSpPr>
        <p:spPr>
          <a:xfrm>
            <a:off x="548640" y="1737360"/>
            <a:ext cx="7314883" cy="194990"/>
          </a:xfrm>
        </p:spPr>
        <p:txBody>
          <a:bodyPr lIns="457200" tIns="0" anchor="t" anchorCtr="0">
            <a:spAutoFit/>
          </a:bodyPr>
          <a:lstStyle>
            <a:lvl1pPr marL="0" indent="0">
              <a:buNone/>
              <a:defRPr b="1" cap="all"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SUBHEAD IF NEEDED</a:t>
            </a:r>
          </a:p>
        </p:txBody>
      </p:sp>
      <p:sp>
        <p:nvSpPr>
          <p:cNvPr id="5" name="Title 4">
            <a:extLst>
              <a:ext uri="{FF2B5EF4-FFF2-40B4-BE49-F238E27FC236}">
                <a16:creationId xmlns:a16="http://schemas.microsoft.com/office/drawing/2014/main" id="{BFFF5B99-4483-7844-825B-674CD4A40F0F}"/>
              </a:ext>
            </a:extLst>
          </p:cNvPr>
          <p:cNvSpPr>
            <a:spLocks noGrp="1"/>
          </p:cNvSpPr>
          <p:nvPr>
            <p:ph type="title" hasCustomPrompt="1"/>
          </p:nvPr>
        </p:nvSpPr>
        <p:spPr>
          <a:xfrm>
            <a:off x="550920" y="731519"/>
            <a:ext cx="7315200" cy="463973"/>
          </a:xfrm>
        </p:spPr>
        <p:txBody>
          <a:bodyPr rIns="91440"/>
          <a:lstStyle/>
          <a:p>
            <a:r>
              <a:rPr lang="en-US" dirty="0"/>
              <a:t>Preferred header w/copy</a:t>
            </a:r>
          </a:p>
        </p:txBody>
      </p:sp>
      <p:sp>
        <p:nvSpPr>
          <p:cNvPr id="7" name="Date Placeholder 3">
            <a:extLst>
              <a:ext uri="{FF2B5EF4-FFF2-40B4-BE49-F238E27FC236}">
                <a16:creationId xmlns:a16="http://schemas.microsoft.com/office/drawing/2014/main" id="{9B2D8B90-BE9B-5843-B008-CBCB235CA4A3}"/>
              </a:ext>
            </a:extLst>
          </p:cNvPr>
          <p:cNvSpPr>
            <a:spLocks noGrp="1"/>
          </p:cNvSpPr>
          <p:nvPr>
            <p:ph type="dt" sz="half" idx="2"/>
          </p:nvPr>
        </p:nvSpPr>
        <p:spPr>
          <a:xfrm>
            <a:off x="6691556" y="4828032"/>
            <a:ext cx="1371600" cy="141577"/>
          </a:xfrm>
          <a:prstGeom prst="rect">
            <a:avLst/>
          </a:prstGeom>
        </p:spPr>
        <p:txBody>
          <a:bodyPr vert="horz" wrap="square" lIns="91440" tIns="9144" rIns="91440" bIns="9144" rtlCol="0" anchor="b" anchorCtr="0">
            <a:spAutoFit/>
          </a:bodyPr>
          <a:lstStyle>
            <a:lvl1pPr algn="r">
              <a:defRPr sz="800">
                <a:solidFill>
                  <a:srgbClr val="2774AE"/>
                </a:solidFill>
              </a:defRPr>
            </a:lvl1pPr>
          </a:lstStyle>
          <a:p>
            <a:fld id="{F906A3A6-72CA-5C49-8AA7-F23319A56E16}" type="datetime4">
              <a:rPr lang="en-US" smtClean="0"/>
              <a:t>July 10, 2025</a:t>
            </a:fld>
            <a:endParaRPr lang="en-US" dirty="0"/>
          </a:p>
        </p:txBody>
      </p:sp>
      <p:sp>
        <p:nvSpPr>
          <p:cNvPr id="8" name="Slide Number Placeholder 5">
            <a:extLst>
              <a:ext uri="{FF2B5EF4-FFF2-40B4-BE49-F238E27FC236}">
                <a16:creationId xmlns:a16="http://schemas.microsoft.com/office/drawing/2014/main" id="{8878FDE4-59D5-A74C-9DA6-FAE5AA21D57E}"/>
              </a:ext>
            </a:extLst>
          </p:cNvPr>
          <p:cNvSpPr>
            <a:spLocks noGrp="1"/>
          </p:cNvSpPr>
          <p:nvPr>
            <p:ph type="sldNum" sz="quarter" idx="4"/>
          </p:nvPr>
        </p:nvSpPr>
        <p:spPr>
          <a:xfrm>
            <a:off x="8137002" y="4824068"/>
            <a:ext cx="799180" cy="141577"/>
          </a:xfrm>
          <a:prstGeom prst="rect">
            <a:avLst/>
          </a:prstGeom>
        </p:spPr>
        <p:txBody>
          <a:bodyPr vert="horz" wrap="square" lIns="91440" tIns="9144" rIns="91440" bIns="9144" rtlCol="0" anchor="b" anchorCtr="0">
            <a:spAutoFit/>
          </a:bodyPr>
          <a:lstStyle>
            <a:lvl1pPr algn="r">
              <a:defRPr sz="800">
                <a:solidFill>
                  <a:srgbClr val="2774AE"/>
                </a:solidFill>
              </a:defRPr>
            </a:lvl1pPr>
          </a:lstStyle>
          <a:p>
            <a:fld id="{8368066F-241F-DA46-A244-6F6C08E1BFA8}" type="slidenum">
              <a:rPr lang="en-US" smtClean="0"/>
              <a:pPr/>
              <a:t>‹#›</a:t>
            </a:fld>
            <a:endParaRPr lang="en-US" dirty="0"/>
          </a:p>
        </p:txBody>
      </p:sp>
      <p:sp>
        <p:nvSpPr>
          <p:cNvPr id="6" name="Text Placeholder 5">
            <a:extLst>
              <a:ext uri="{FF2B5EF4-FFF2-40B4-BE49-F238E27FC236}">
                <a16:creationId xmlns:a16="http://schemas.microsoft.com/office/drawing/2014/main" id="{A420F5BA-667E-9B47-A37D-9263A12DA1DF}"/>
              </a:ext>
            </a:extLst>
          </p:cNvPr>
          <p:cNvSpPr>
            <a:spLocks noGrp="1"/>
          </p:cNvSpPr>
          <p:nvPr>
            <p:ph type="body" sz="quarter" idx="13" hasCustomPrompt="1"/>
          </p:nvPr>
        </p:nvSpPr>
        <p:spPr>
          <a:xfrm>
            <a:off x="548323" y="2011680"/>
            <a:ext cx="7315200" cy="582788"/>
          </a:xfrm>
        </p:spPr>
        <p:txBody>
          <a:bodyPr lIns="457200"/>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ead</a:t>
            </a:r>
            <a:r>
              <a:rPr lang="en-US" dirty="0"/>
              <a:t>.</a:t>
            </a:r>
          </a:p>
        </p:txBody>
      </p:sp>
      <p:sp>
        <p:nvSpPr>
          <p:cNvPr id="9" name="TextBox 8">
            <a:extLst>
              <a:ext uri="{FF2B5EF4-FFF2-40B4-BE49-F238E27FC236}">
                <a16:creationId xmlns:a16="http://schemas.microsoft.com/office/drawing/2014/main" id="{1118909B-8708-D647-8E99-60B2C9AC1454}"/>
              </a:ext>
            </a:extLst>
          </p:cNvPr>
          <p:cNvSpPr txBox="1"/>
          <p:nvPr userDrawn="1"/>
        </p:nvSpPr>
        <p:spPr>
          <a:xfrm>
            <a:off x="1638886" y="4895557"/>
            <a:ext cx="184731" cy="30008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73511158"/>
      </p:ext>
    </p:extLst>
  </p:cSld>
  <p:clrMapOvr>
    <a:masterClrMapping/>
  </p:clrMapOvr>
  <p:extLst>
    <p:ext uri="{DCECCB84-F9BA-43D5-87BE-67443E8EF086}">
      <p15:sldGuideLst xmlns:p15="http://schemas.microsoft.com/office/powerpoint/2012/main">
        <p15:guide id="1" pos="508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ondary Header w/copy">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96DF2BE-5EBE-5B40-92D3-2880086C2AD6}"/>
              </a:ext>
            </a:extLst>
          </p:cNvPr>
          <p:cNvSpPr>
            <a:spLocks noGrp="1"/>
          </p:cNvSpPr>
          <p:nvPr>
            <p:ph type="body" sz="quarter" idx="12" hasCustomPrompt="1"/>
          </p:nvPr>
        </p:nvSpPr>
        <p:spPr>
          <a:xfrm>
            <a:off x="548640" y="1737360"/>
            <a:ext cx="7314883" cy="194990"/>
          </a:xfrm>
        </p:spPr>
        <p:txBody>
          <a:bodyPr lIns="457200" tIns="0" anchor="t" anchorCtr="0">
            <a:spAutoFit/>
          </a:bodyPr>
          <a:lstStyle>
            <a:lvl1pPr marL="0" indent="0">
              <a:buNone/>
              <a:defRPr b="1" cap="all"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SUBHEAD IF NEEDED</a:t>
            </a:r>
          </a:p>
        </p:txBody>
      </p:sp>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p:txBody>
          <a:bodyPr/>
          <a:lstStyle/>
          <a:p>
            <a:fld id="{3BEDF7F4-5A61-894C-B54D-49FF23948D07}" type="datetime4">
              <a:rPr lang="en-US" smtClean="0"/>
              <a:t>July 10, 2025</a:t>
            </a:fld>
            <a:endParaRPr lang="en-US"/>
          </a:p>
        </p:txBody>
      </p:sp>
      <p:sp>
        <p:nvSpPr>
          <p:cNvPr id="13" name="Slide Number Placeholder 12">
            <a:extLst>
              <a:ext uri="{FF2B5EF4-FFF2-40B4-BE49-F238E27FC236}">
                <a16:creationId xmlns:a16="http://schemas.microsoft.com/office/drawing/2014/main" id="{02EA12AC-0E6B-6E48-8C20-5867763C83C5}"/>
              </a:ext>
            </a:extLst>
          </p:cNvPr>
          <p:cNvSpPr>
            <a:spLocks noGrp="1"/>
          </p:cNvSpPr>
          <p:nvPr>
            <p:ph type="sldNum" sz="quarter" idx="11"/>
          </p:nvPr>
        </p:nvSpPr>
        <p:spPr/>
        <p:txBody>
          <a:bodyPr/>
          <a:lstStyle/>
          <a:p>
            <a:fld id="{8368066F-241F-DA46-A244-6F6C08E1BFA8}" type="slidenum">
              <a:rPr lang="en-US" smtClean="0"/>
              <a:pPr/>
              <a:t>‹#›</a:t>
            </a:fld>
            <a:endParaRPr lang="en-US"/>
          </a:p>
        </p:txBody>
      </p:sp>
      <p:sp>
        <p:nvSpPr>
          <p:cNvPr id="4" name="Title 3">
            <a:extLst>
              <a:ext uri="{FF2B5EF4-FFF2-40B4-BE49-F238E27FC236}">
                <a16:creationId xmlns:a16="http://schemas.microsoft.com/office/drawing/2014/main" id="{D63CAA0F-ED58-224B-A38C-B7185D4A86DC}"/>
              </a:ext>
            </a:extLst>
          </p:cNvPr>
          <p:cNvSpPr>
            <a:spLocks noGrp="1"/>
          </p:cNvSpPr>
          <p:nvPr>
            <p:ph type="title" hasCustomPrompt="1"/>
          </p:nvPr>
        </p:nvSpPr>
        <p:spPr>
          <a:xfrm>
            <a:off x="548640" y="822960"/>
            <a:ext cx="7315200" cy="365760"/>
          </a:xfrm>
        </p:spPr>
        <p:txBody>
          <a:bodyPr rIns="91440"/>
          <a:lstStyle>
            <a:lvl1pPr>
              <a:defRPr sz="2200">
                <a:solidFill>
                  <a:schemeClr val="bg1"/>
                </a:solidFill>
              </a:defRPr>
            </a:lvl1pPr>
          </a:lstStyle>
          <a:p>
            <a:r>
              <a:rPr lang="en-US" dirty="0"/>
              <a:t>Secondary Header w/copy</a:t>
            </a:r>
          </a:p>
        </p:txBody>
      </p:sp>
      <p:sp>
        <p:nvSpPr>
          <p:cNvPr id="8" name="Text Placeholder 5">
            <a:extLst>
              <a:ext uri="{FF2B5EF4-FFF2-40B4-BE49-F238E27FC236}">
                <a16:creationId xmlns:a16="http://schemas.microsoft.com/office/drawing/2014/main" id="{1BFD5973-E0B4-874F-87AB-BE09B5209393}"/>
              </a:ext>
            </a:extLst>
          </p:cNvPr>
          <p:cNvSpPr>
            <a:spLocks noGrp="1"/>
          </p:cNvSpPr>
          <p:nvPr>
            <p:ph type="body" sz="quarter" idx="13" hasCustomPrompt="1"/>
          </p:nvPr>
        </p:nvSpPr>
        <p:spPr>
          <a:xfrm>
            <a:off x="548323" y="2011680"/>
            <a:ext cx="7315200" cy="582788"/>
          </a:xfrm>
        </p:spPr>
        <p:txBody>
          <a:bodyPr>
            <a:spAutoFit/>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ead</a:t>
            </a:r>
            <a:r>
              <a:rPr lang="en-US" dirty="0"/>
              <a:t>.</a:t>
            </a:r>
          </a:p>
        </p:txBody>
      </p:sp>
    </p:spTree>
    <p:extLst>
      <p:ext uri="{BB962C8B-B14F-4D97-AF65-F5344CB8AC3E}">
        <p14:creationId xmlns:p14="http://schemas.microsoft.com/office/powerpoint/2010/main" val="1673244717"/>
      </p:ext>
    </p:extLst>
  </p:cSld>
  <p:clrMapOvr>
    <a:masterClrMapping/>
  </p:clrMapOvr>
  <p:extLst>
    <p:ext uri="{DCECCB84-F9BA-43D5-87BE-67443E8EF086}">
      <p15:sldGuideLst xmlns:p15="http://schemas.microsoft.com/office/powerpoint/2012/main">
        <p15:guide id="1" pos="508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w/bullets">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p:txBody>
          <a:bodyPr/>
          <a:lstStyle/>
          <a:p>
            <a:fld id="{BA44B934-4787-CE42-9206-F1BF26B71361}" type="datetime4">
              <a:rPr lang="en-US" smtClean="0"/>
              <a:t>July 10, 2025</a:t>
            </a:fld>
            <a:endParaRPr lang="en-US" dirty="0"/>
          </a:p>
        </p:txBody>
      </p:sp>
      <p:sp>
        <p:nvSpPr>
          <p:cNvPr id="13" name="Slide Number Placeholder 12">
            <a:extLst>
              <a:ext uri="{FF2B5EF4-FFF2-40B4-BE49-F238E27FC236}">
                <a16:creationId xmlns:a16="http://schemas.microsoft.com/office/drawing/2014/main" id="{02EA12AC-0E6B-6E48-8C20-5867763C83C5}"/>
              </a:ext>
            </a:extLst>
          </p:cNvPr>
          <p:cNvSpPr>
            <a:spLocks noGrp="1"/>
          </p:cNvSpPr>
          <p:nvPr>
            <p:ph type="sldNum" sz="quarter" idx="11"/>
          </p:nvPr>
        </p:nvSpPr>
        <p:spPr/>
        <p:txBody>
          <a:bodyPr/>
          <a:lstStyle/>
          <a:p>
            <a:fld id="{8368066F-241F-DA46-A244-6F6C08E1BFA8}" type="slidenum">
              <a:rPr lang="en-US" smtClean="0"/>
              <a:pPr/>
              <a:t>‹#›</a:t>
            </a:fld>
            <a:endParaRPr lang="en-US"/>
          </a:p>
        </p:txBody>
      </p:sp>
      <p:sp>
        <p:nvSpPr>
          <p:cNvPr id="4" name="Title 3">
            <a:extLst>
              <a:ext uri="{FF2B5EF4-FFF2-40B4-BE49-F238E27FC236}">
                <a16:creationId xmlns:a16="http://schemas.microsoft.com/office/drawing/2014/main" id="{BF8E7314-2ACD-9B4E-A929-90FAA35788D9}"/>
              </a:ext>
            </a:extLst>
          </p:cNvPr>
          <p:cNvSpPr>
            <a:spLocks noGrp="1"/>
          </p:cNvSpPr>
          <p:nvPr>
            <p:ph type="title" hasCustomPrompt="1"/>
          </p:nvPr>
        </p:nvSpPr>
        <p:spPr>
          <a:xfrm>
            <a:off x="550920" y="731520"/>
            <a:ext cx="7315200" cy="457200"/>
          </a:xfrm>
        </p:spPr>
        <p:txBody>
          <a:bodyPr rIns="91440"/>
          <a:lstStyle/>
          <a:p>
            <a:r>
              <a:rPr lang="en-US" dirty="0"/>
              <a:t>Header w/bullets</a:t>
            </a:r>
          </a:p>
        </p:txBody>
      </p:sp>
      <p:sp>
        <p:nvSpPr>
          <p:cNvPr id="3" name="Text Placeholder 2">
            <a:extLst>
              <a:ext uri="{FF2B5EF4-FFF2-40B4-BE49-F238E27FC236}">
                <a16:creationId xmlns:a16="http://schemas.microsoft.com/office/drawing/2014/main" id="{F63343D6-72EB-A54A-B1DB-4763B5EB30EE}"/>
              </a:ext>
            </a:extLst>
          </p:cNvPr>
          <p:cNvSpPr>
            <a:spLocks noGrp="1"/>
          </p:cNvSpPr>
          <p:nvPr>
            <p:ph type="body" sz="quarter" idx="12" hasCustomPrompt="1"/>
          </p:nvPr>
        </p:nvSpPr>
        <p:spPr>
          <a:xfrm>
            <a:off x="640080" y="1737360"/>
            <a:ext cx="7202488" cy="388889"/>
          </a:xfrm>
        </p:spPr>
        <p:txBody>
          <a:bodyPr/>
          <a:lstStyle>
            <a:lvl1pPr marL="173736" indent="-173736">
              <a:buFont typeface="Arial" panose="020B0604020202020204" pitchFamily="34" charset="0"/>
              <a:buChar char="•"/>
              <a:defRPr/>
            </a:lvl1pPr>
            <a:lvl2pPr marL="560070" indent="-285750">
              <a:buFont typeface="Arial" panose="020B0604020202020204" pitchFamily="34" charset="0"/>
              <a:buChar char="•"/>
              <a:defRPr/>
            </a:lvl2pPr>
            <a:lvl3pPr marL="834390" indent="-285750">
              <a:buFont typeface="Arial" panose="020B0604020202020204" pitchFamily="34" charset="0"/>
              <a:buChar char="•"/>
              <a:defRPr/>
            </a:lvl3pPr>
            <a:lvl4pPr marL="1108710" indent="-285750">
              <a:buFont typeface="Arial" panose="020B0604020202020204" pitchFamily="34" charset="0"/>
              <a:buChar char="•"/>
              <a:defRPr/>
            </a:lvl4pPr>
            <a:lvl5pPr marL="1383030" indent="-285750">
              <a:buFont typeface="Arial" panose="020B0604020202020204" pitchFamily="34" charset="0"/>
              <a:buChar char="•"/>
              <a:defRPr/>
            </a:lvl5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889749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w/two column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96DF2BE-5EBE-5B40-92D3-2880086C2AD6}"/>
              </a:ext>
            </a:extLst>
          </p:cNvPr>
          <p:cNvSpPr>
            <a:spLocks noGrp="1"/>
          </p:cNvSpPr>
          <p:nvPr>
            <p:ph type="body" sz="quarter" idx="12" hasCustomPrompt="1"/>
          </p:nvPr>
        </p:nvSpPr>
        <p:spPr>
          <a:xfrm>
            <a:off x="548640" y="1737360"/>
            <a:ext cx="3566160" cy="194990"/>
          </a:xfrm>
        </p:spPr>
        <p:txBody>
          <a:bodyPr lIns="457200" tIns="0">
            <a:spAutoFit/>
          </a:bodyPr>
          <a:lstStyle>
            <a:lvl1pPr marL="0" indent="0">
              <a:buNone/>
              <a:defRPr b="1" cap="all"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SUBHEAD Column </a:t>
            </a:r>
            <a:r>
              <a:rPr lang="en-US" dirty="0" err="1"/>
              <a:t>ONe</a:t>
            </a:r>
            <a:endParaRPr lang="en-US" dirty="0"/>
          </a:p>
        </p:txBody>
      </p:sp>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p:txBody>
          <a:bodyPr/>
          <a:lstStyle/>
          <a:p>
            <a:fld id="{7A3B2589-806E-7749-B653-04DB5D84CB19}" type="datetime4">
              <a:rPr lang="en-US" smtClean="0"/>
              <a:t>July 10, 2025</a:t>
            </a:fld>
            <a:endParaRPr lang="en-US" dirty="0"/>
          </a:p>
        </p:txBody>
      </p:sp>
      <p:sp>
        <p:nvSpPr>
          <p:cNvPr id="13" name="Slide Number Placeholder 12">
            <a:extLst>
              <a:ext uri="{FF2B5EF4-FFF2-40B4-BE49-F238E27FC236}">
                <a16:creationId xmlns:a16="http://schemas.microsoft.com/office/drawing/2014/main" id="{02EA12AC-0E6B-6E48-8C20-5867763C83C5}"/>
              </a:ext>
            </a:extLst>
          </p:cNvPr>
          <p:cNvSpPr>
            <a:spLocks noGrp="1"/>
          </p:cNvSpPr>
          <p:nvPr>
            <p:ph type="sldNum" sz="quarter" idx="11"/>
          </p:nvPr>
        </p:nvSpPr>
        <p:spPr/>
        <p:txBody>
          <a:bodyPr/>
          <a:lstStyle/>
          <a:p>
            <a:fld id="{8368066F-241F-DA46-A244-6F6C08E1BFA8}" type="slidenum">
              <a:rPr lang="en-US" smtClean="0"/>
              <a:pPr/>
              <a:t>‹#›</a:t>
            </a:fld>
            <a:endParaRPr lang="en-US"/>
          </a:p>
        </p:txBody>
      </p:sp>
      <p:sp>
        <p:nvSpPr>
          <p:cNvPr id="7" name="Text Placeholder 15">
            <a:extLst>
              <a:ext uri="{FF2B5EF4-FFF2-40B4-BE49-F238E27FC236}">
                <a16:creationId xmlns:a16="http://schemas.microsoft.com/office/drawing/2014/main" id="{F830867C-9860-A540-B2F8-B4F1E5421A7C}"/>
              </a:ext>
            </a:extLst>
          </p:cNvPr>
          <p:cNvSpPr>
            <a:spLocks noGrp="1"/>
          </p:cNvSpPr>
          <p:nvPr>
            <p:ph type="body" sz="quarter" idx="13" hasCustomPrompt="1"/>
          </p:nvPr>
        </p:nvSpPr>
        <p:spPr>
          <a:xfrm>
            <a:off x="4297680" y="1737360"/>
            <a:ext cx="3566160" cy="194990"/>
          </a:xfrm>
        </p:spPr>
        <p:txBody>
          <a:bodyPr lIns="457200" tIns="0">
            <a:spAutoFit/>
          </a:bodyPr>
          <a:lstStyle>
            <a:lvl1pPr marL="0" indent="0">
              <a:buNone/>
              <a:defRPr b="1" cap="all"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SUBHEAD Column Two</a:t>
            </a:r>
          </a:p>
        </p:txBody>
      </p:sp>
      <p:sp>
        <p:nvSpPr>
          <p:cNvPr id="4" name="Title 3">
            <a:extLst>
              <a:ext uri="{FF2B5EF4-FFF2-40B4-BE49-F238E27FC236}">
                <a16:creationId xmlns:a16="http://schemas.microsoft.com/office/drawing/2014/main" id="{45C5E1AE-0792-394B-9E7A-879951F706B3}"/>
              </a:ext>
            </a:extLst>
          </p:cNvPr>
          <p:cNvSpPr>
            <a:spLocks noGrp="1"/>
          </p:cNvSpPr>
          <p:nvPr>
            <p:ph type="title" hasCustomPrompt="1"/>
          </p:nvPr>
        </p:nvSpPr>
        <p:spPr>
          <a:xfrm>
            <a:off x="550920" y="731519"/>
            <a:ext cx="7315200" cy="463973"/>
          </a:xfrm>
        </p:spPr>
        <p:txBody>
          <a:bodyPr rIns="91440"/>
          <a:lstStyle/>
          <a:p>
            <a:r>
              <a:rPr lang="en-US" dirty="0"/>
              <a:t>Header w/two columns</a:t>
            </a:r>
          </a:p>
        </p:txBody>
      </p:sp>
      <p:sp>
        <p:nvSpPr>
          <p:cNvPr id="9" name="Text Placeholder 5">
            <a:extLst>
              <a:ext uri="{FF2B5EF4-FFF2-40B4-BE49-F238E27FC236}">
                <a16:creationId xmlns:a16="http://schemas.microsoft.com/office/drawing/2014/main" id="{B157FE83-27AE-694E-BF40-F95F8F859A27}"/>
              </a:ext>
            </a:extLst>
          </p:cNvPr>
          <p:cNvSpPr>
            <a:spLocks noGrp="1"/>
          </p:cNvSpPr>
          <p:nvPr>
            <p:ph type="body" sz="quarter" idx="15" hasCustomPrompt="1"/>
          </p:nvPr>
        </p:nvSpPr>
        <p:spPr>
          <a:xfrm>
            <a:off x="548323" y="2011680"/>
            <a:ext cx="3566477" cy="1164486"/>
          </a:xfrm>
        </p:spPr>
        <p:txBody>
          <a:bodyPr>
            <a:spAutoFit/>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ead</a:t>
            </a:r>
            <a:r>
              <a:rPr lang="en-US" dirty="0"/>
              <a:t>.</a:t>
            </a:r>
          </a:p>
        </p:txBody>
      </p:sp>
      <p:sp>
        <p:nvSpPr>
          <p:cNvPr id="10" name="Text Placeholder 5">
            <a:extLst>
              <a:ext uri="{FF2B5EF4-FFF2-40B4-BE49-F238E27FC236}">
                <a16:creationId xmlns:a16="http://schemas.microsoft.com/office/drawing/2014/main" id="{068A866F-2F9E-6E49-97F6-DCF922A47819}"/>
              </a:ext>
            </a:extLst>
          </p:cNvPr>
          <p:cNvSpPr>
            <a:spLocks noGrp="1"/>
          </p:cNvSpPr>
          <p:nvPr>
            <p:ph type="body" sz="quarter" idx="16" hasCustomPrompt="1"/>
          </p:nvPr>
        </p:nvSpPr>
        <p:spPr>
          <a:xfrm>
            <a:off x="4297680" y="2011680"/>
            <a:ext cx="3566477" cy="1164486"/>
          </a:xfrm>
        </p:spPr>
        <p:txBody>
          <a:bodyPr>
            <a:spAutoFit/>
          </a:bodyPr>
          <a:lstStyle>
            <a:lvl1pPr>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ead</a:t>
            </a:r>
            <a:r>
              <a:rPr lang="en-US" dirty="0"/>
              <a:t>.</a:t>
            </a:r>
          </a:p>
        </p:txBody>
      </p:sp>
    </p:spTree>
    <p:extLst>
      <p:ext uri="{BB962C8B-B14F-4D97-AF65-F5344CB8AC3E}">
        <p14:creationId xmlns:p14="http://schemas.microsoft.com/office/powerpoint/2010/main" val="3942164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w/two bullet columns">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p:txBody>
          <a:bodyPr/>
          <a:lstStyle/>
          <a:p>
            <a:fld id="{5B2BD842-1006-DC4F-9B1C-567C531DB699}" type="datetime4">
              <a:rPr lang="en-US" smtClean="0"/>
              <a:t>July 10, 2025</a:t>
            </a:fld>
            <a:endParaRPr lang="en-US"/>
          </a:p>
        </p:txBody>
      </p:sp>
      <p:sp>
        <p:nvSpPr>
          <p:cNvPr id="13" name="Slide Number Placeholder 12">
            <a:extLst>
              <a:ext uri="{FF2B5EF4-FFF2-40B4-BE49-F238E27FC236}">
                <a16:creationId xmlns:a16="http://schemas.microsoft.com/office/drawing/2014/main" id="{02EA12AC-0E6B-6E48-8C20-5867763C83C5}"/>
              </a:ext>
            </a:extLst>
          </p:cNvPr>
          <p:cNvSpPr>
            <a:spLocks noGrp="1"/>
          </p:cNvSpPr>
          <p:nvPr>
            <p:ph type="sldNum" sz="quarter" idx="11"/>
          </p:nvPr>
        </p:nvSpPr>
        <p:spPr/>
        <p:txBody>
          <a:bodyPr/>
          <a:lstStyle/>
          <a:p>
            <a:fld id="{8368066F-241F-DA46-A244-6F6C08E1BFA8}" type="slidenum">
              <a:rPr lang="en-US" smtClean="0"/>
              <a:pPr/>
              <a:t>‹#›</a:t>
            </a:fld>
            <a:endParaRPr lang="en-US"/>
          </a:p>
        </p:txBody>
      </p:sp>
      <p:sp>
        <p:nvSpPr>
          <p:cNvPr id="4" name="Title 3">
            <a:extLst>
              <a:ext uri="{FF2B5EF4-FFF2-40B4-BE49-F238E27FC236}">
                <a16:creationId xmlns:a16="http://schemas.microsoft.com/office/drawing/2014/main" id="{09448418-010D-4149-9BD8-03FCC37B04D4}"/>
              </a:ext>
            </a:extLst>
          </p:cNvPr>
          <p:cNvSpPr>
            <a:spLocks noGrp="1"/>
          </p:cNvSpPr>
          <p:nvPr>
            <p:ph type="title" hasCustomPrompt="1"/>
          </p:nvPr>
        </p:nvSpPr>
        <p:spPr>
          <a:xfrm>
            <a:off x="550920" y="731519"/>
            <a:ext cx="7315200" cy="463973"/>
          </a:xfrm>
        </p:spPr>
        <p:txBody>
          <a:bodyPr rIns="91440"/>
          <a:lstStyle/>
          <a:p>
            <a:r>
              <a:rPr lang="en-US" dirty="0"/>
              <a:t>Header w/two bullet columns</a:t>
            </a:r>
          </a:p>
        </p:txBody>
      </p:sp>
      <p:sp>
        <p:nvSpPr>
          <p:cNvPr id="7" name="Text Placeholder 5">
            <a:extLst>
              <a:ext uri="{FF2B5EF4-FFF2-40B4-BE49-F238E27FC236}">
                <a16:creationId xmlns:a16="http://schemas.microsoft.com/office/drawing/2014/main" id="{B2749595-5358-704F-8A11-E84BA8A00E00}"/>
              </a:ext>
            </a:extLst>
          </p:cNvPr>
          <p:cNvSpPr>
            <a:spLocks noGrp="1"/>
          </p:cNvSpPr>
          <p:nvPr>
            <p:ph type="body" sz="quarter" idx="15" hasCustomPrompt="1"/>
          </p:nvPr>
        </p:nvSpPr>
        <p:spPr>
          <a:xfrm>
            <a:off x="548323" y="1737360"/>
            <a:ext cx="3566477" cy="582788"/>
          </a:xfrm>
        </p:spPr>
        <p:txBody>
          <a:bodyPr>
            <a:spAutoFit/>
          </a:bodyPr>
          <a:lstStyle>
            <a:lvl1pPr marL="173736" indent="-173736">
              <a:buFont typeface="Arial" panose="020B0604020202020204" pitchFamily="34" charset="0"/>
              <a:buChar char="•"/>
              <a:defRPr/>
            </a:lvl1pPr>
          </a:lstStyle>
          <a:p>
            <a:pPr lvl="0"/>
            <a:r>
              <a:rPr lang="en-US" dirty="0"/>
              <a:t>Most bulleted slides should have no more than 5 bullets with only about 5-6 words per bullet</a:t>
            </a:r>
          </a:p>
        </p:txBody>
      </p:sp>
      <p:sp>
        <p:nvSpPr>
          <p:cNvPr id="10" name="Text Placeholder 5">
            <a:extLst>
              <a:ext uri="{FF2B5EF4-FFF2-40B4-BE49-F238E27FC236}">
                <a16:creationId xmlns:a16="http://schemas.microsoft.com/office/drawing/2014/main" id="{9A6BFEB6-DDCD-8A4B-8A98-BBF73B947152}"/>
              </a:ext>
            </a:extLst>
          </p:cNvPr>
          <p:cNvSpPr>
            <a:spLocks noGrp="1"/>
          </p:cNvSpPr>
          <p:nvPr>
            <p:ph type="body" sz="quarter" idx="16" hasCustomPrompt="1"/>
          </p:nvPr>
        </p:nvSpPr>
        <p:spPr>
          <a:xfrm>
            <a:off x="4297680" y="1737360"/>
            <a:ext cx="3566477" cy="582788"/>
          </a:xfrm>
        </p:spPr>
        <p:txBody>
          <a:bodyPr>
            <a:spAutoFit/>
          </a:bodyPr>
          <a:lstStyle>
            <a:lvl1pPr marL="173736" indent="-173736">
              <a:buFont typeface="Arial" panose="020B0604020202020204" pitchFamily="34" charset="0"/>
              <a:buChar char="•"/>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2951882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Header w/number callouts">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02EA12AC-0E6B-6E48-8C20-5867763C83C5}"/>
              </a:ext>
            </a:extLst>
          </p:cNvPr>
          <p:cNvSpPr>
            <a:spLocks noGrp="1"/>
          </p:cNvSpPr>
          <p:nvPr>
            <p:ph type="sldNum" sz="quarter" idx="11"/>
          </p:nvPr>
        </p:nvSpPr>
        <p:spPr/>
        <p:txBody>
          <a:bodyPr/>
          <a:lstStyle/>
          <a:p>
            <a:fld id="{8368066F-241F-DA46-A244-6F6C08E1BFA8}" type="slidenum">
              <a:rPr lang="en-US" smtClean="0"/>
              <a:pPr/>
              <a:t>‹#›</a:t>
            </a:fld>
            <a:endParaRPr lang="en-US"/>
          </a:p>
        </p:txBody>
      </p:sp>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p:txBody>
          <a:bodyPr/>
          <a:lstStyle/>
          <a:p>
            <a:fld id="{21FD4D63-7BFF-9C42-B2A8-E56C332C2C41}" type="datetime4">
              <a:rPr lang="en-US" smtClean="0"/>
              <a:t>July 10, 2025</a:t>
            </a:fld>
            <a:endParaRPr lang="en-US"/>
          </a:p>
        </p:txBody>
      </p:sp>
      <p:sp>
        <p:nvSpPr>
          <p:cNvPr id="20" name="Label Placeholder 15">
            <a:extLst>
              <a:ext uri="{FF2B5EF4-FFF2-40B4-BE49-F238E27FC236}">
                <a16:creationId xmlns:a16="http://schemas.microsoft.com/office/drawing/2014/main" id="{393FEC69-576E-5A41-A66C-343864F51003}"/>
              </a:ext>
            </a:extLst>
          </p:cNvPr>
          <p:cNvSpPr>
            <a:spLocks noGrp="1"/>
          </p:cNvSpPr>
          <p:nvPr>
            <p:ph type="body" sz="quarter" idx="17" hasCustomPrompt="1"/>
          </p:nvPr>
        </p:nvSpPr>
        <p:spPr>
          <a:xfrm>
            <a:off x="1977468" y="3140309"/>
            <a:ext cx="1818445" cy="222818"/>
          </a:xfrm>
        </p:spPr>
        <p:txBody>
          <a:bodyPr wrap="square" lIns="0" tIns="0" rIns="0" bIns="0" anchor="t" anchorCtr="0">
            <a:spAutoFit/>
          </a:bodyPr>
          <a:lstStyle>
            <a:lvl1pPr marL="0" indent="0" algn="ctr">
              <a:buNone/>
              <a:defRPr sz="1600" b="0" cap="none"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Label goes here</a:t>
            </a:r>
          </a:p>
        </p:txBody>
      </p:sp>
      <p:sp>
        <p:nvSpPr>
          <p:cNvPr id="16" name="Data Placeholder 15">
            <a:extLst>
              <a:ext uri="{FF2B5EF4-FFF2-40B4-BE49-F238E27FC236}">
                <a16:creationId xmlns:a16="http://schemas.microsoft.com/office/drawing/2014/main" id="{096DF2BE-5EBE-5B40-92D3-2880086C2AD6}"/>
              </a:ext>
            </a:extLst>
          </p:cNvPr>
          <p:cNvSpPr>
            <a:spLocks noGrp="1"/>
          </p:cNvSpPr>
          <p:nvPr>
            <p:ph type="body" sz="quarter" idx="12" hasCustomPrompt="1"/>
          </p:nvPr>
        </p:nvSpPr>
        <p:spPr>
          <a:xfrm>
            <a:off x="2725025" y="1360009"/>
            <a:ext cx="876202" cy="1738938"/>
          </a:xfrm>
        </p:spPr>
        <p:txBody>
          <a:bodyPr wrap="none" lIns="0" anchor="b" anchorCtr="0">
            <a:spAutoFit/>
          </a:bodyPr>
          <a:lstStyle>
            <a:lvl1pPr marL="0" indent="0" algn="l">
              <a:buNone/>
              <a:defRPr sz="11000" b="0" cap="none"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1</a:t>
            </a:r>
          </a:p>
        </p:txBody>
      </p:sp>
      <p:sp>
        <p:nvSpPr>
          <p:cNvPr id="19" name="# symbol Placeholder 15">
            <a:extLst>
              <a:ext uri="{FF2B5EF4-FFF2-40B4-BE49-F238E27FC236}">
                <a16:creationId xmlns:a16="http://schemas.microsoft.com/office/drawing/2014/main" id="{75006981-AE6F-ED48-9FDA-C84F313AB315}"/>
              </a:ext>
            </a:extLst>
          </p:cNvPr>
          <p:cNvSpPr>
            <a:spLocks noGrp="1"/>
          </p:cNvSpPr>
          <p:nvPr>
            <p:ph type="body" sz="quarter" idx="16" hasCustomPrompt="1"/>
          </p:nvPr>
        </p:nvSpPr>
        <p:spPr>
          <a:xfrm>
            <a:off x="2173955" y="1944785"/>
            <a:ext cx="520334" cy="1154162"/>
          </a:xfrm>
        </p:spPr>
        <p:txBody>
          <a:bodyPr wrap="none" lIns="0" bIns="182880" anchor="b" anchorCtr="0">
            <a:spAutoFit/>
          </a:bodyPr>
          <a:lstStyle>
            <a:lvl1pPr marL="0" indent="0" algn="r">
              <a:buNone/>
              <a:defRPr sz="6000" b="0" cap="none"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a:t>
            </a:r>
          </a:p>
        </p:txBody>
      </p:sp>
      <p:sp>
        <p:nvSpPr>
          <p:cNvPr id="21" name="Label Placeholder 15">
            <a:extLst>
              <a:ext uri="{FF2B5EF4-FFF2-40B4-BE49-F238E27FC236}">
                <a16:creationId xmlns:a16="http://schemas.microsoft.com/office/drawing/2014/main" id="{281D7D63-1772-2548-8E9D-38CC73E7E410}"/>
              </a:ext>
            </a:extLst>
          </p:cNvPr>
          <p:cNvSpPr>
            <a:spLocks noGrp="1"/>
          </p:cNvSpPr>
          <p:nvPr>
            <p:ph type="body" sz="quarter" idx="18" hasCustomPrompt="1"/>
          </p:nvPr>
        </p:nvSpPr>
        <p:spPr>
          <a:xfrm>
            <a:off x="6019269" y="3140309"/>
            <a:ext cx="1818445" cy="222818"/>
          </a:xfrm>
        </p:spPr>
        <p:txBody>
          <a:bodyPr wrap="square" lIns="0" tIns="0" rIns="0" bIns="0" anchor="t" anchorCtr="0">
            <a:spAutoFit/>
          </a:bodyPr>
          <a:lstStyle>
            <a:lvl1pPr marL="0" indent="0" algn="ctr">
              <a:buNone/>
              <a:defRPr sz="1600" b="0" cap="none"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Label goes here</a:t>
            </a:r>
          </a:p>
        </p:txBody>
      </p:sp>
      <p:sp>
        <p:nvSpPr>
          <p:cNvPr id="14" name="Data Placeholder 15">
            <a:extLst>
              <a:ext uri="{FF2B5EF4-FFF2-40B4-BE49-F238E27FC236}">
                <a16:creationId xmlns:a16="http://schemas.microsoft.com/office/drawing/2014/main" id="{0D991CE4-8961-6642-9F1F-CD254B61DBC1}"/>
              </a:ext>
            </a:extLst>
          </p:cNvPr>
          <p:cNvSpPr>
            <a:spLocks noGrp="1"/>
          </p:cNvSpPr>
          <p:nvPr>
            <p:ph type="body" sz="quarter" idx="14" hasCustomPrompt="1"/>
          </p:nvPr>
        </p:nvSpPr>
        <p:spPr>
          <a:xfrm>
            <a:off x="6117727" y="1566989"/>
            <a:ext cx="1567737" cy="1531958"/>
          </a:xfrm>
        </p:spPr>
        <p:txBody>
          <a:bodyPr wrap="none" lIns="0" anchor="b" anchorCtr="0">
            <a:spAutoFit/>
          </a:bodyPr>
          <a:lstStyle>
            <a:lvl1pPr marL="0" indent="0" algn="ctr">
              <a:buNone/>
              <a:defRPr sz="11000" b="0" cap="none" baseline="0"/>
            </a:lvl1pPr>
            <a:lvl2pPr marL="342900" indent="0">
              <a:buNone/>
              <a:defRPr b="1" cap="all" baseline="0"/>
            </a:lvl2pPr>
            <a:lvl3pPr marL="685800" indent="0">
              <a:buNone/>
              <a:defRPr b="1" cap="all" baseline="0"/>
            </a:lvl3pPr>
            <a:lvl4pPr marL="1028700" indent="0">
              <a:buNone/>
              <a:defRPr b="1" cap="all" baseline="0"/>
            </a:lvl4pPr>
            <a:lvl5pPr marL="1371600" indent="0">
              <a:buNone/>
              <a:defRPr b="1" cap="all" baseline="0"/>
            </a:lvl5pPr>
          </a:lstStyle>
          <a:p>
            <a:pPr lvl="0"/>
            <a:r>
              <a:rPr lang="en-US" dirty="0"/>
              <a:t>80</a:t>
            </a:r>
          </a:p>
        </p:txBody>
      </p:sp>
      <p:sp>
        <p:nvSpPr>
          <p:cNvPr id="3" name="Title 2">
            <a:extLst>
              <a:ext uri="{FF2B5EF4-FFF2-40B4-BE49-F238E27FC236}">
                <a16:creationId xmlns:a16="http://schemas.microsoft.com/office/drawing/2014/main" id="{EEB0575D-E074-FF43-A4A8-CF256CB96EB7}"/>
              </a:ext>
            </a:extLst>
          </p:cNvPr>
          <p:cNvSpPr>
            <a:spLocks noGrp="1"/>
          </p:cNvSpPr>
          <p:nvPr>
            <p:ph type="title" hasCustomPrompt="1"/>
          </p:nvPr>
        </p:nvSpPr>
        <p:spPr>
          <a:xfrm>
            <a:off x="550920" y="731518"/>
            <a:ext cx="7315200" cy="510140"/>
          </a:xfrm>
        </p:spPr>
        <p:txBody>
          <a:bodyPr rIns="91440"/>
          <a:lstStyle/>
          <a:p>
            <a:r>
              <a:rPr lang="en-US" dirty="0"/>
              <a:t>Header w/number callouts</a:t>
            </a:r>
          </a:p>
        </p:txBody>
      </p:sp>
    </p:spTree>
    <p:extLst>
      <p:ext uri="{BB962C8B-B14F-4D97-AF65-F5344CB8AC3E}">
        <p14:creationId xmlns:p14="http://schemas.microsoft.com/office/powerpoint/2010/main" val="3550414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 w/table">
    <p:spTree>
      <p:nvGrpSpPr>
        <p:cNvPr id="1" name=""/>
        <p:cNvGrpSpPr/>
        <p:nvPr/>
      </p:nvGrpSpPr>
      <p:grpSpPr>
        <a:xfrm>
          <a:off x="0" y="0"/>
          <a:ext cx="0" cy="0"/>
          <a:chOff x="0" y="0"/>
          <a:chExt cx="0" cy="0"/>
        </a:xfrm>
      </p:grpSpPr>
      <p:sp>
        <p:nvSpPr>
          <p:cNvPr id="12" name="Date Placeholder 11">
            <a:extLst>
              <a:ext uri="{FF2B5EF4-FFF2-40B4-BE49-F238E27FC236}">
                <a16:creationId xmlns:a16="http://schemas.microsoft.com/office/drawing/2014/main" id="{A6B72BFA-E13B-4D4C-8F2C-2EDF1AD7E183}"/>
              </a:ext>
            </a:extLst>
          </p:cNvPr>
          <p:cNvSpPr>
            <a:spLocks noGrp="1"/>
          </p:cNvSpPr>
          <p:nvPr>
            <p:ph type="dt" sz="half" idx="10"/>
          </p:nvPr>
        </p:nvSpPr>
        <p:spPr/>
        <p:txBody>
          <a:bodyPr/>
          <a:lstStyle/>
          <a:p>
            <a:fld id="{B067B6A3-1979-D342-8A00-E4ED3903859D}" type="datetime4">
              <a:rPr lang="en-US" smtClean="0"/>
              <a:t>July 10, 2025</a:t>
            </a:fld>
            <a:endParaRPr lang="en-US"/>
          </a:p>
        </p:txBody>
      </p:sp>
      <p:sp>
        <p:nvSpPr>
          <p:cNvPr id="13" name="Slide Number Placeholder 12">
            <a:extLst>
              <a:ext uri="{FF2B5EF4-FFF2-40B4-BE49-F238E27FC236}">
                <a16:creationId xmlns:a16="http://schemas.microsoft.com/office/drawing/2014/main" id="{02EA12AC-0E6B-6E48-8C20-5867763C83C5}"/>
              </a:ext>
            </a:extLst>
          </p:cNvPr>
          <p:cNvSpPr>
            <a:spLocks noGrp="1"/>
          </p:cNvSpPr>
          <p:nvPr>
            <p:ph type="sldNum" sz="quarter" idx="11"/>
          </p:nvPr>
        </p:nvSpPr>
        <p:spPr/>
        <p:txBody>
          <a:bodyPr/>
          <a:lstStyle/>
          <a:p>
            <a:fld id="{8368066F-241F-DA46-A244-6F6C08E1BFA8}" type="slidenum">
              <a:rPr lang="en-US" smtClean="0"/>
              <a:pPr/>
              <a:t>‹#›</a:t>
            </a:fld>
            <a:endParaRPr lang="en-US"/>
          </a:p>
        </p:txBody>
      </p:sp>
      <p:sp>
        <p:nvSpPr>
          <p:cNvPr id="4" name="Rectangle 3">
            <a:extLst>
              <a:ext uri="{FF2B5EF4-FFF2-40B4-BE49-F238E27FC236}">
                <a16:creationId xmlns:a16="http://schemas.microsoft.com/office/drawing/2014/main" id="{C8B25AD7-E7BA-A04B-8087-8B406EFE55BC}"/>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B13B9C0-57DF-AA43-A71D-A22B60BD29B3}"/>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2B94719A-5F46-9446-AD71-2C800EF35835}"/>
              </a:ext>
            </a:extLst>
          </p:cNvPr>
          <p:cNvSpPr>
            <a:spLocks noGrp="1"/>
          </p:cNvSpPr>
          <p:nvPr>
            <p:ph type="body" sz="quarter" idx="12" hasCustomPrompt="1"/>
          </p:nvPr>
        </p:nvSpPr>
        <p:spPr>
          <a:xfrm>
            <a:off x="548640" y="182880"/>
            <a:ext cx="6811166" cy="307777"/>
          </a:xfrm>
        </p:spPr>
        <p:txBody>
          <a:bodyPr wrap="square" lIns="0">
            <a:spAutoFit/>
          </a:bodyPr>
          <a:lstStyle>
            <a:lvl1pPr marL="0" indent="0" algn="l">
              <a:lnSpc>
                <a:spcPct val="100000"/>
              </a:lnSpc>
              <a:buNone/>
              <a:defRPr sz="1000" b="0">
                <a:solidFill>
                  <a:srgbClr val="FFFF00"/>
                </a:solidFill>
              </a:defRPr>
            </a:lvl1pPr>
            <a:lvl2pPr marL="342900" indent="0">
              <a:buNone/>
              <a:defRPr>
                <a:solidFill>
                  <a:srgbClr val="FF0000"/>
                </a:solidFill>
              </a:defRPr>
            </a:lvl2pPr>
            <a:lvl3pPr marL="685800" indent="0">
              <a:buNone/>
              <a:defRPr>
                <a:solidFill>
                  <a:srgbClr val="FF0000"/>
                </a:solidFill>
              </a:defRPr>
            </a:lvl3pPr>
            <a:lvl4pPr marL="1028700" indent="0">
              <a:buNone/>
              <a:defRPr>
                <a:solidFill>
                  <a:srgbClr val="FF0000"/>
                </a:solidFill>
              </a:defRPr>
            </a:lvl4pPr>
            <a:lvl5pPr marL="1371600" indent="0">
              <a:buNone/>
              <a:defRPr>
                <a:solidFill>
                  <a:srgbClr val="FF0000"/>
                </a:solidFill>
              </a:defRPr>
            </a:lvl5pPr>
          </a:lstStyle>
          <a:p>
            <a:pPr lvl="0"/>
            <a:r>
              <a:rPr lang="en-US" dirty="0"/>
              <a:t>Input data using this custom table. If you’re not sure you’ll need this table, we recommend HIDING the slide temporarily instead of deleting it. If deleted, the custom table can be recovered from the master source file. </a:t>
            </a:r>
          </a:p>
        </p:txBody>
      </p:sp>
      <p:sp>
        <p:nvSpPr>
          <p:cNvPr id="8" name="Rectangle 7">
            <a:extLst>
              <a:ext uri="{FF2B5EF4-FFF2-40B4-BE49-F238E27FC236}">
                <a16:creationId xmlns:a16="http://schemas.microsoft.com/office/drawing/2014/main" id="{C8E10888-1D89-B343-8141-C3F85EC8E2B6}"/>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4DB9779-D88F-584E-A4C8-9519B79881C5}"/>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82E566-6216-BE40-8CBE-9B7D64ABE695}"/>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8C30AA6-B15B-4A46-8580-0E42ECDFF071}"/>
              </a:ext>
            </a:extLst>
          </p:cNvPr>
          <p:cNvSpPr/>
          <p:nvPr/>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AC66350-BF5B-1A46-8678-48A66732E618}"/>
              </a:ext>
            </a:extLst>
          </p:cNvPr>
          <p:cNvSpPr>
            <a:spLocks noGrp="1"/>
          </p:cNvSpPr>
          <p:nvPr>
            <p:ph type="title" hasCustomPrompt="1"/>
          </p:nvPr>
        </p:nvSpPr>
        <p:spPr>
          <a:xfrm>
            <a:off x="548640" y="731520"/>
            <a:ext cx="7315200" cy="457200"/>
          </a:xfrm>
        </p:spPr>
        <p:txBody>
          <a:bodyPr rIns="91440"/>
          <a:lstStyle/>
          <a:p>
            <a:r>
              <a:rPr lang="en-US" dirty="0"/>
              <a:t>Header w/table</a:t>
            </a:r>
          </a:p>
        </p:txBody>
      </p:sp>
      <p:sp>
        <p:nvSpPr>
          <p:cNvPr id="15" name="Rectangle 14">
            <a:extLst>
              <a:ext uri="{FF2B5EF4-FFF2-40B4-BE49-F238E27FC236}">
                <a16:creationId xmlns:a16="http://schemas.microsoft.com/office/drawing/2014/main" id="{A18331F1-7AA5-AA45-860A-29F70BCFED1D}"/>
              </a:ext>
            </a:extLst>
          </p:cNvPr>
          <p:cNvSpPr/>
          <p:nvPr userDrawn="1"/>
        </p:nvSpPr>
        <p:spPr>
          <a:xfrm>
            <a:off x="759999" y="1771923"/>
            <a:ext cx="3657600" cy="2417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able Placeholder 4">
            <a:extLst>
              <a:ext uri="{FF2B5EF4-FFF2-40B4-BE49-F238E27FC236}">
                <a16:creationId xmlns:a16="http://schemas.microsoft.com/office/drawing/2014/main" id="{1A912E31-99DA-DB4D-AD95-91DA05F173DA}"/>
              </a:ext>
            </a:extLst>
          </p:cNvPr>
          <p:cNvSpPr>
            <a:spLocks noGrp="1"/>
          </p:cNvSpPr>
          <p:nvPr>
            <p:ph type="tbl" sz="quarter" idx="13"/>
          </p:nvPr>
        </p:nvSpPr>
        <p:spPr>
          <a:xfrm>
            <a:off x="1028700" y="1737360"/>
            <a:ext cx="6858000" cy="2194560"/>
          </a:xfrm>
        </p:spPr>
        <p:txBody>
          <a:bodyPr lIns="0" tIns="0" anchor="t" anchorCtr="0"/>
          <a:lstStyle>
            <a:lvl1pPr algn="ctr">
              <a:defRPr/>
            </a:lvl1pPr>
          </a:lstStyle>
          <a:p>
            <a:r>
              <a:rPr lang="en-US"/>
              <a:t>Click icon to add table</a:t>
            </a:r>
            <a:endParaRPr lang="en-US" dirty="0"/>
          </a:p>
        </p:txBody>
      </p:sp>
    </p:spTree>
    <p:extLst>
      <p:ext uri="{BB962C8B-B14F-4D97-AF65-F5344CB8AC3E}">
        <p14:creationId xmlns:p14="http://schemas.microsoft.com/office/powerpoint/2010/main" val="79588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image" Target="../media/image6.sv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005587"/>
            </a:gs>
            <a:gs pos="100000">
              <a:srgbClr val="5295C9"/>
            </a:gs>
            <a:gs pos="88000">
              <a:srgbClr val="2774AE"/>
            </a:gs>
          </a:gsLst>
          <a:lin ang="0" scaled="0"/>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428D7E0-95BD-D74C-ACFA-E0C11E94A1A1}"/>
              </a:ext>
            </a:extLst>
          </p:cNvPr>
          <p:cNvSpPr/>
          <p:nvPr userDrawn="1"/>
        </p:nvSpPr>
        <p:spPr>
          <a:xfrm>
            <a:off x="-1646" y="4584495"/>
            <a:ext cx="9144000" cy="576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550920" y="731519"/>
            <a:ext cx="7315200" cy="510140"/>
          </a:xfrm>
          <a:prstGeom prst="rect">
            <a:avLst/>
          </a:prstGeom>
        </p:spPr>
        <p:txBody>
          <a:bodyPr vert="horz" lIns="91440" tIns="45720" rIns="91440" bIns="45720" rtlCol="0" anchor="t"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550920" y="1737360"/>
            <a:ext cx="7315200" cy="1175771"/>
          </a:xfrm>
          <a:prstGeom prst="rect">
            <a:avLst/>
          </a:prstGeom>
        </p:spPr>
        <p:txBody>
          <a:bodyPr vert="horz" lIns="45720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691556" y="4828032"/>
            <a:ext cx="1371600" cy="141577"/>
          </a:xfrm>
          <a:prstGeom prst="rect">
            <a:avLst/>
          </a:prstGeom>
        </p:spPr>
        <p:txBody>
          <a:bodyPr vert="horz" wrap="square" lIns="91440" tIns="9144" rIns="91440" bIns="9144" rtlCol="0" anchor="b" anchorCtr="0">
            <a:spAutoFit/>
          </a:bodyPr>
          <a:lstStyle>
            <a:lvl1pPr algn="r">
              <a:defRPr sz="800">
                <a:solidFill>
                  <a:srgbClr val="2774AE"/>
                </a:solidFill>
              </a:defRPr>
            </a:lvl1pPr>
          </a:lstStyle>
          <a:p>
            <a:endParaRPr lang="en-US" dirty="0"/>
          </a:p>
        </p:txBody>
      </p:sp>
      <p:sp>
        <p:nvSpPr>
          <p:cNvPr id="6" name="Slide Number Placeholder 5"/>
          <p:cNvSpPr>
            <a:spLocks noGrp="1"/>
          </p:cNvSpPr>
          <p:nvPr>
            <p:ph type="sldNum" sz="quarter" idx="4"/>
          </p:nvPr>
        </p:nvSpPr>
        <p:spPr>
          <a:xfrm>
            <a:off x="8137002" y="4824068"/>
            <a:ext cx="799180" cy="141577"/>
          </a:xfrm>
          <a:prstGeom prst="rect">
            <a:avLst/>
          </a:prstGeom>
        </p:spPr>
        <p:txBody>
          <a:bodyPr vert="horz" wrap="square" lIns="91440" tIns="9144" rIns="91440" bIns="9144" rtlCol="0" anchor="b" anchorCtr="0">
            <a:spAutoFit/>
          </a:bodyPr>
          <a:lstStyle>
            <a:lvl1pPr algn="r">
              <a:defRPr sz="800">
                <a:solidFill>
                  <a:srgbClr val="2774AE"/>
                </a:solidFill>
              </a:defRPr>
            </a:lvl1pPr>
          </a:lstStyle>
          <a:p>
            <a:fld id="{8368066F-241F-DA46-A244-6F6C08E1BFA8}" type="slidenum">
              <a:rPr lang="en-US" smtClean="0"/>
              <a:pPr/>
              <a:t>‹#›</a:t>
            </a:fld>
            <a:endParaRPr lang="en-US" dirty="0"/>
          </a:p>
        </p:txBody>
      </p:sp>
      <p:sp>
        <p:nvSpPr>
          <p:cNvPr id="29" name="Text Placeholder 39">
            <a:extLst>
              <a:ext uri="{FF2B5EF4-FFF2-40B4-BE49-F238E27FC236}">
                <a16:creationId xmlns:a16="http://schemas.microsoft.com/office/drawing/2014/main" id="{04A55086-747F-6A4E-8290-A2A47A7A1673}"/>
              </a:ext>
            </a:extLst>
          </p:cNvPr>
          <p:cNvSpPr txBox="1">
            <a:spLocks/>
          </p:cNvSpPr>
          <p:nvPr/>
        </p:nvSpPr>
        <p:spPr>
          <a:xfrm>
            <a:off x="3779996" y="4832450"/>
            <a:ext cx="1584008" cy="141577"/>
          </a:xfrm>
          <a:prstGeom prst="rect">
            <a:avLst/>
          </a:prstGeom>
        </p:spPr>
        <p:txBody>
          <a:bodyPr wrap="square" lIns="0" tIns="9144" bIns="9144"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dirty="0">
                <a:solidFill>
                  <a:srgbClr val="2774AE"/>
                </a:solidFill>
              </a:rPr>
              <a:t>New Student Orientation 2025</a:t>
            </a:r>
          </a:p>
        </p:txBody>
      </p:sp>
      <p:pic>
        <p:nvPicPr>
          <p:cNvPr id="31" name="molecule trio">
            <a:extLst>
              <a:ext uri="{FF2B5EF4-FFF2-40B4-BE49-F238E27FC236}">
                <a16:creationId xmlns:a16="http://schemas.microsoft.com/office/drawing/2014/main" id="{028E5C49-C5E2-EA47-9BEC-02A1D1C1B15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40080" y="1405890"/>
            <a:ext cx="507248" cy="144928"/>
          </a:xfrm>
          <a:prstGeom prst="rect">
            <a:avLst/>
          </a:prstGeom>
        </p:spPr>
      </p:pic>
      <p:pic>
        <p:nvPicPr>
          <p:cNvPr id="7" name="Picture 6" descr="A blue rectangle with white text&#10;&#10;AI-generated content may be incorrect.">
            <a:extLst>
              <a:ext uri="{FF2B5EF4-FFF2-40B4-BE49-F238E27FC236}">
                <a16:creationId xmlns:a16="http://schemas.microsoft.com/office/drawing/2014/main" id="{3699C6CB-055A-9E34-C436-B9BD5337A378}"/>
              </a:ext>
            </a:extLst>
          </p:cNvPr>
          <p:cNvPicPr>
            <a:picLocks noChangeAspect="1"/>
          </p:cNvPicPr>
          <p:nvPr userDrawn="1"/>
        </p:nvPicPr>
        <p:blipFill>
          <a:blip r:embed="rId16"/>
          <a:stretch>
            <a:fillRect/>
          </a:stretch>
        </p:blipFill>
        <p:spPr>
          <a:xfrm>
            <a:off x="66783" y="4466862"/>
            <a:ext cx="2461131" cy="731175"/>
          </a:xfrm>
          <a:prstGeom prst="rect">
            <a:avLst/>
          </a:prstGeom>
        </p:spPr>
      </p:pic>
    </p:spTree>
    <p:extLst>
      <p:ext uri="{BB962C8B-B14F-4D97-AF65-F5344CB8AC3E}">
        <p14:creationId xmlns:p14="http://schemas.microsoft.com/office/powerpoint/2010/main" val="250317793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41" r:id="rId11"/>
    <p:sldLayoutId id="2147483846" r:id="rId12"/>
  </p:sldLayoutIdLst>
  <p:hf hdr="0" ftr="0"/>
  <p:txStyles>
    <p:titleStyle>
      <a:lvl1pPr algn="l" defTabSz="685800" rtl="0" eaLnBrk="1" latinLnBrk="0" hangingPunct="1">
        <a:lnSpc>
          <a:spcPct val="90000"/>
        </a:lnSpc>
        <a:spcBef>
          <a:spcPct val="0"/>
        </a:spcBef>
        <a:buNone/>
        <a:defRPr sz="3000" b="1" kern="1200">
          <a:solidFill>
            <a:schemeClr val="bg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1400" kern="1200" spc="0" baseline="0">
          <a:solidFill>
            <a:schemeClr val="bg1"/>
          </a:solidFill>
          <a:latin typeface="+mn-lt"/>
          <a:ea typeface="+mn-ea"/>
          <a:cs typeface="+mn-cs"/>
        </a:defRPr>
      </a:lvl1pPr>
      <a:lvl2pPr marL="274320" indent="0" algn="l" defTabSz="685800" rtl="0" eaLnBrk="1" latinLnBrk="0" hangingPunct="1">
        <a:lnSpc>
          <a:spcPct val="90000"/>
        </a:lnSpc>
        <a:spcBef>
          <a:spcPts val="375"/>
        </a:spcBef>
        <a:buFont typeface="Arial" panose="020B0604020202020204" pitchFamily="34" charset="0"/>
        <a:buNone/>
        <a:defRPr sz="1400" kern="1200" spc="0" baseline="0">
          <a:solidFill>
            <a:schemeClr val="bg1"/>
          </a:solidFill>
          <a:latin typeface="+mn-lt"/>
          <a:ea typeface="+mn-ea"/>
          <a:cs typeface="+mn-cs"/>
        </a:defRPr>
      </a:lvl2pPr>
      <a:lvl3pPr marL="548640" indent="0" algn="l" defTabSz="685800" rtl="0" eaLnBrk="1" latinLnBrk="0" hangingPunct="1">
        <a:lnSpc>
          <a:spcPct val="90000"/>
        </a:lnSpc>
        <a:spcBef>
          <a:spcPts val="375"/>
        </a:spcBef>
        <a:buFont typeface="Arial" panose="020B0604020202020204" pitchFamily="34" charset="0"/>
        <a:buNone/>
        <a:defRPr sz="1400" kern="1200" spc="0" baseline="0">
          <a:solidFill>
            <a:schemeClr val="bg1"/>
          </a:solidFill>
          <a:latin typeface="+mn-lt"/>
          <a:ea typeface="+mn-ea"/>
          <a:cs typeface="+mn-cs"/>
        </a:defRPr>
      </a:lvl3pPr>
      <a:lvl4pPr marL="822960" indent="0" algn="l" defTabSz="685800" rtl="0" eaLnBrk="1" latinLnBrk="0" hangingPunct="1">
        <a:lnSpc>
          <a:spcPct val="90000"/>
        </a:lnSpc>
        <a:spcBef>
          <a:spcPts val="375"/>
        </a:spcBef>
        <a:buFont typeface="Arial" panose="020B0604020202020204" pitchFamily="34" charset="0"/>
        <a:buNone/>
        <a:defRPr sz="1400" kern="1200" spc="0" baseline="0">
          <a:solidFill>
            <a:schemeClr val="bg1"/>
          </a:solidFill>
          <a:latin typeface="+mn-lt"/>
          <a:ea typeface="+mn-ea"/>
          <a:cs typeface="+mn-cs"/>
        </a:defRPr>
      </a:lvl4pPr>
      <a:lvl5pPr marL="1097280" indent="0" algn="l" defTabSz="685800" rtl="0" eaLnBrk="1" latinLnBrk="0" hangingPunct="1">
        <a:lnSpc>
          <a:spcPct val="90000"/>
        </a:lnSpc>
        <a:spcBef>
          <a:spcPts val="375"/>
        </a:spcBef>
        <a:buFont typeface="Arial" panose="020B0604020202020204" pitchFamily="34" charset="0"/>
        <a:buNone/>
        <a:defRPr sz="1400" kern="1200" spc="0" baseline="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05587"/>
            </a:gs>
            <a:gs pos="88000">
              <a:srgbClr val="2774AE"/>
            </a:gs>
            <a:gs pos="100000">
              <a:srgbClr val="5295C9"/>
            </a:gs>
          </a:gsLst>
          <a:lin ang="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F44152-2D7B-6F43-98DB-D6FADE081BB7}"/>
              </a:ext>
            </a:extLst>
          </p:cNvPr>
          <p:cNvSpPr/>
          <p:nvPr userDrawn="1"/>
        </p:nvSpPr>
        <p:spPr>
          <a:xfrm>
            <a:off x="0" y="4572191"/>
            <a:ext cx="9144000" cy="576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550920" y="731520"/>
            <a:ext cx="3200400" cy="914400"/>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550920" y="2194560"/>
            <a:ext cx="3200400" cy="1282402"/>
          </a:xfrm>
          <a:prstGeom prst="rect">
            <a:avLst/>
          </a:prstGeom>
        </p:spPr>
        <p:txBody>
          <a:bodyPr vert="horz" lIns="45720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691556" y="4828032"/>
            <a:ext cx="1371600" cy="141577"/>
          </a:xfrm>
          <a:prstGeom prst="rect">
            <a:avLst/>
          </a:prstGeom>
        </p:spPr>
        <p:txBody>
          <a:bodyPr vert="horz" wrap="square" lIns="91440" tIns="9144" rIns="91440" bIns="9144" rtlCol="0" anchor="b" anchorCtr="0">
            <a:spAutoFit/>
          </a:bodyPr>
          <a:lstStyle>
            <a:lvl1pPr algn="r">
              <a:defRPr sz="800">
                <a:solidFill>
                  <a:srgbClr val="2774AE"/>
                </a:solidFill>
              </a:defRPr>
            </a:lvl1pPr>
          </a:lstStyle>
          <a:p>
            <a:fld id="{B62BBF86-F4BB-A248-BB1E-09F63CC35D90}" type="datetime4">
              <a:rPr lang="en-US" smtClean="0"/>
              <a:t>July 10, 2025</a:t>
            </a:fld>
            <a:endParaRPr lang="en-US" dirty="0"/>
          </a:p>
        </p:txBody>
      </p:sp>
      <p:sp>
        <p:nvSpPr>
          <p:cNvPr id="6" name="Slide Number Placeholder 5"/>
          <p:cNvSpPr>
            <a:spLocks noGrp="1"/>
          </p:cNvSpPr>
          <p:nvPr>
            <p:ph type="sldNum" sz="quarter" idx="4"/>
          </p:nvPr>
        </p:nvSpPr>
        <p:spPr>
          <a:xfrm>
            <a:off x="8137002" y="4824068"/>
            <a:ext cx="799180" cy="141577"/>
          </a:xfrm>
          <a:prstGeom prst="rect">
            <a:avLst/>
          </a:prstGeom>
        </p:spPr>
        <p:txBody>
          <a:bodyPr vert="horz" wrap="square" lIns="91440" tIns="9144" rIns="91440" bIns="9144" rtlCol="0" anchor="b" anchorCtr="0">
            <a:spAutoFit/>
          </a:bodyPr>
          <a:lstStyle>
            <a:lvl1pPr algn="r">
              <a:defRPr sz="800">
                <a:solidFill>
                  <a:srgbClr val="2774AE"/>
                </a:solidFill>
              </a:defRPr>
            </a:lvl1pPr>
          </a:lstStyle>
          <a:p>
            <a:fld id="{8368066F-241F-DA46-A244-6F6C08E1BFA8}" type="slidenum">
              <a:rPr lang="en-US" smtClean="0"/>
              <a:pPr/>
              <a:t>‹#›</a:t>
            </a:fld>
            <a:endParaRPr lang="en-US" dirty="0"/>
          </a:p>
        </p:txBody>
      </p:sp>
      <p:sp>
        <p:nvSpPr>
          <p:cNvPr id="9" name="Department name placeholder">
            <a:extLst>
              <a:ext uri="{FF2B5EF4-FFF2-40B4-BE49-F238E27FC236}">
                <a16:creationId xmlns:a16="http://schemas.microsoft.com/office/drawing/2014/main" id="{9BBED225-1B9B-A24F-95C5-AD96E77EE3E2}"/>
              </a:ext>
            </a:extLst>
          </p:cNvPr>
          <p:cNvSpPr txBox="1"/>
          <p:nvPr/>
        </p:nvSpPr>
        <p:spPr>
          <a:xfrm>
            <a:off x="1024128" y="4828032"/>
            <a:ext cx="2651760" cy="137160"/>
          </a:xfrm>
          <a:prstGeom prst="rect">
            <a:avLst/>
          </a:prstGeom>
          <a:noFill/>
        </p:spPr>
        <p:txBody>
          <a:bodyPr wrap="square" lIns="0" tIns="4572" bIns="4572" rtlCol="0" anchor="b" anchorCtr="0">
            <a:spAutoFit/>
          </a:bodyPr>
          <a:lstStyle/>
          <a:p>
            <a:pPr algn="l"/>
            <a:r>
              <a:rPr lang="en-US" sz="800" dirty="0">
                <a:solidFill>
                  <a:srgbClr val="2774AE"/>
                </a:solidFill>
              </a:rPr>
              <a:t>Department Name (edit in Slide Master)</a:t>
            </a:r>
          </a:p>
        </p:txBody>
      </p:sp>
      <p:sp>
        <p:nvSpPr>
          <p:cNvPr id="29" name="Title Placeholder">
            <a:extLst>
              <a:ext uri="{FF2B5EF4-FFF2-40B4-BE49-F238E27FC236}">
                <a16:creationId xmlns:a16="http://schemas.microsoft.com/office/drawing/2014/main" id="{04A55086-747F-6A4E-8290-A2A47A7A1673}"/>
              </a:ext>
            </a:extLst>
          </p:cNvPr>
          <p:cNvSpPr txBox="1">
            <a:spLocks/>
          </p:cNvSpPr>
          <p:nvPr/>
        </p:nvSpPr>
        <p:spPr>
          <a:xfrm>
            <a:off x="3749040" y="4828032"/>
            <a:ext cx="2926080" cy="141577"/>
          </a:xfrm>
          <a:prstGeom prst="rect">
            <a:avLst/>
          </a:prstGeom>
        </p:spPr>
        <p:txBody>
          <a:bodyPr wrap="square" lIns="0" tIns="9144" bIns="9144" anchor="b" anchorCtr="0">
            <a:spAutoFit/>
          </a:bodyPr>
          <a:lstStyle>
            <a:lvl1pPr marL="0" indent="0" algn="l" defTabSz="685800" rtl="0" eaLnBrk="1" latinLnBrk="0" hangingPunct="1">
              <a:lnSpc>
                <a:spcPct val="100000"/>
              </a:lnSpc>
              <a:spcBef>
                <a:spcPts val="750"/>
              </a:spcBef>
              <a:buFont typeface="Arial" panose="020B0604020202020204" pitchFamily="34" charset="0"/>
              <a:buNone/>
              <a:defRPr sz="12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6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800" dirty="0">
                <a:solidFill>
                  <a:srgbClr val="2774AE"/>
                </a:solidFill>
              </a:rPr>
              <a:t>Presentation Title (edit in Slide Master)</a:t>
            </a:r>
          </a:p>
        </p:txBody>
      </p:sp>
      <p:pic>
        <p:nvPicPr>
          <p:cNvPr id="32" name="Logo">
            <a:extLst>
              <a:ext uri="{FF2B5EF4-FFF2-40B4-BE49-F238E27FC236}">
                <a16:creationId xmlns:a16="http://schemas.microsoft.com/office/drawing/2014/main" id="{754356CA-9599-BB41-AC0C-C4167408CD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7200" y="4800600"/>
            <a:ext cx="423229" cy="136525"/>
          </a:xfrm>
          <a:prstGeom prst="rect">
            <a:avLst/>
          </a:prstGeom>
        </p:spPr>
      </p:pic>
      <p:pic>
        <p:nvPicPr>
          <p:cNvPr id="11" name="molecule trio">
            <a:extLst>
              <a:ext uri="{FF2B5EF4-FFF2-40B4-BE49-F238E27FC236}">
                <a16:creationId xmlns:a16="http://schemas.microsoft.com/office/drawing/2014/main" id="{4A724784-AB7F-7C40-B102-564A387DE2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080" y="1828800"/>
            <a:ext cx="507248" cy="144928"/>
          </a:xfrm>
          <a:prstGeom prst="rect">
            <a:avLst/>
          </a:prstGeom>
        </p:spPr>
      </p:pic>
    </p:spTree>
    <p:extLst>
      <p:ext uri="{BB962C8B-B14F-4D97-AF65-F5344CB8AC3E}">
        <p14:creationId xmlns:p14="http://schemas.microsoft.com/office/powerpoint/2010/main" val="2002982558"/>
      </p:ext>
    </p:extLst>
  </p:cSld>
  <p:clrMap bg1="lt1" tx1="dk1" bg2="lt2" tx2="dk2" accent1="accent1" accent2="accent2" accent3="accent3" accent4="accent4" accent5="accent5" accent6="accent6" hlink="hlink" folHlink="folHlink"/>
  <p:sldLayoutIdLst>
    <p:sldLayoutId id="2147483837" r:id="rId1"/>
    <p:sldLayoutId id="2147483843" r:id="rId2"/>
    <p:sldLayoutId id="2147483844" r:id="rId3"/>
    <p:sldLayoutId id="2147483840" r:id="rId4"/>
  </p:sldLayoutIdLst>
  <p:hf hdr="0" ftr="0"/>
  <p:txStyles>
    <p:titleStyle>
      <a:lvl1pPr algn="l" defTabSz="685800" rtl="0" eaLnBrk="1" latinLnBrk="0" hangingPunct="1">
        <a:lnSpc>
          <a:spcPct val="90000"/>
        </a:lnSpc>
        <a:spcBef>
          <a:spcPct val="0"/>
        </a:spcBef>
        <a:buNone/>
        <a:defRPr sz="3000" b="1" kern="1200">
          <a:solidFill>
            <a:schemeClr val="bg1"/>
          </a:solidFill>
          <a:latin typeface="+mj-lt"/>
          <a:ea typeface="+mj-ea"/>
          <a:cs typeface="+mj-cs"/>
        </a:defRPr>
      </a:lvl1pPr>
    </p:titleStyle>
    <p:bodyStyle>
      <a:lvl1pPr marL="0" indent="0" algn="l" defTabSz="685800" rtl="0" eaLnBrk="1" latinLnBrk="0" hangingPunct="1">
        <a:lnSpc>
          <a:spcPct val="100000"/>
        </a:lnSpc>
        <a:spcBef>
          <a:spcPts val="750"/>
        </a:spcBef>
        <a:buFont typeface="Arial" panose="020B0604020202020204" pitchFamily="34" charset="0"/>
        <a:buNone/>
        <a:defRPr sz="1400" kern="1200" spc="0" baseline="0">
          <a:solidFill>
            <a:schemeClr val="tx1"/>
          </a:solidFill>
          <a:latin typeface="+mn-lt"/>
          <a:ea typeface="+mn-ea"/>
          <a:cs typeface="+mn-cs"/>
        </a:defRPr>
      </a:lvl1pPr>
      <a:lvl2pPr marL="342900" indent="0" algn="l" defTabSz="685800" rtl="0" eaLnBrk="1" latinLnBrk="0" hangingPunct="1">
        <a:lnSpc>
          <a:spcPct val="100000"/>
        </a:lnSpc>
        <a:spcBef>
          <a:spcPts val="375"/>
        </a:spcBef>
        <a:buFont typeface="Arial" panose="020B0604020202020204" pitchFamily="34" charset="0"/>
        <a:buNone/>
        <a:defRPr sz="1400" kern="1200" spc="0" baseline="0">
          <a:solidFill>
            <a:schemeClr val="tx1"/>
          </a:solidFill>
          <a:latin typeface="+mn-lt"/>
          <a:ea typeface="+mn-ea"/>
          <a:cs typeface="+mn-cs"/>
        </a:defRPr>
      </a:lvl2pPr>
      <a:lvl3pPr marL="685800" indent="0" algn="l" defTabSz="685800" rtl="0" eaLnBrk="1" latinLnBrk="0" hangingPunct="1">
        <a:lnSpc>
          <a:spcPct val="100000"/>
        </a:lnSpc>
        <a:spcBef>
          <a:spcPts val="375"/>
        </a:spcBef>
        <a:buFont typeface="Arial" panose="020B0604020202020204" pitchFamily="34" charset="0"/>
        <a:buNone/>
        <a:defRPr sz="1400" kern="1200" spc="0" baseline="0">
          <a:solidFill>
            <a:schemeClr val="tx1"/>
          </a:solidFill>
          <a:latin typeface="+mn-lt"/>
          <a:ea typeface="+mn-ea"/>
          <a:cs typeface="+mn-cs"/>
        </a:defRPr>
      </a:lvl3pPr>
      <a:lvl4pPr marL="1028700" indent="0" algn="l" defTabSz="685800" rtl="0" eaLnBrk="1" latinLnBrk="0" hangingPunct="1">
        <a:lnSpc>
          <a:spcPct val="100000"/>
        </a:lnSpc>
        <a:spcBef>
          <a:spcPts val="375"/>
        </a:spcBef>
        <a:buFont typeface="Arial" panose="020B0604020202020204" pitchFamily="34" charset="0"/>
        <a:buNone/>
        <a:defRPr sz="1400" kern="1200" spc="0" baseline="0">
          <a:solidFill>
            <a:schemeClr val="tx1"/>
          </a:solidFill>
          <a:latin typeface="+mn-lt"/>
          <a:ea typeface="+mn-ea"/>
          <a:cs typeface="+mn-cs"/>
        </a:defRPr>
      </a:lvl4pPr>
      <a:lvl5pPr marL="1371600" indent="0" algn="l" defTabSz="685800" rtl="0" eaLnBrk="1" latinLnBrk="0" hangingPunct="1">
        <a:lnSpc>
          <a:spcPct val="100000"/>
        </a:lnSpc>
        <a:spcBef>
          <a:spcPts val="375"/>
        </a:spcBef>
        <a:buFont typeface="Arial" panose="020B0604020202020204" pitchFamily="34" charset="0"/>
        <a:buNone/>
        <a:defRPr sz="1400" kern="1200" spc="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hyperlink" Target="https://prehealth.ucla.edu/" TargetMode="External"/><Relationship Id="rId2" Type="http://schemas.microsoft.com/office/2018/10/relationships/comments" Target="../comments/modernComment_123_490711C8.xml"/><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sciences.ugresearch.ucla.edu/" TargetMode="External"/><Relationship Id="rId2" Type="http://schemas.openxmlformats.org/officeDocument/2006/relationships/hyperlink" Target="https://www.biomedresearchminor.ucla.edu/apply/"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hyperlink" Target="https://lifesciences.ucla.edu/undergraduates/majors-minors/" TargetMode="Externa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s://mimg.ucla.edu/education/undergraduate/major-requirements"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3" Type="http://schemas.openxmlformats.org/officeDocument/2006/relationships/hyperlink" Target="https://mimg.ucla.edu/about"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s://www.eeb.ucla.edu/undergraduate/evolutionary-medicine-minor/" TargetMode="External"/><Relationship Id="rId2" Type="http://schemas.openxmlformats.org/officeDocument/2006/relationships/hyperlink" Target="https://www.eeb.ucla.edu/undergraduate/conservation-biology-minor/" TargetMode="Externa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hyperlink" Target="https://www.psych.ucla.edu/undergraduate/psychology-undergraduate-advising/majors-minors/applied-developmental-psychology-minor/" TargetMode="Externa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https://socgen.ucla.edu/academics/undergraduate/minor/" TargetMode="External"/><Relationship Id="rId2" Type="http://schemas.openxmlformats.org/officeDocument/2006/relationships/hyperlink" Target="https://www.biomedresearchminor.ucla.edu/" TargetMode="External"/><Relationship Id="rId1" Type="http://schemas.openxmlformats.org/officeDocument/2006/relationships/slideLayout" Target="../slideLayouts/slideLayout12.xml"/><Relationship Id="rId4" Type="http://schemas.openxmlformats.org/officeDocument/2006/relationships/hyperlink" Target="https://www.neurosci.ucla.edu/program/minor-requirement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psych.ucla.edu/undergraduate/undergraduate-student-services/majors-minors" TargetMode="External"/><Relationship Id="rId2" Type="http://schemas.openxmlformats.org/officeDocument/2006/relationships/hyperlink" Target="https://www.eeb.ucla.edu/undergraduate/biology-major/" TargetMode="External"/><Relationship Id="rId1" Type="http://schemas.openxmlformats.org/officeDocument/2006/relationships/slideLayout" Target="../slideLayouts/slideLayout12.xml"/><Relationship Id="rId5" Type="http://schemas.openxmlformats.org/officeDocument/2006/relationships/hyperlink" Target="https://www.eeb.ucla.edu/undergraduate/ecology-behavior-and-evolution-ebe-major/" TargetMode="External"/><Relationship Id="rId4" Type="http://schemas.openxmlformats.org/officeDocument/2006/relationships/hyperlink" Target="https://casb.ucla.edu/major-2/"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mailto:ISGAcademics@ucla.edu" TargetMode="External"/><Relationship Id="rId2" Type="http://schemas.openxmlformats.org/officeDocument/2006/relationships/hyperlink" Target="https://socgen.ucla.edu/major/" TargetMode="External"/><Relationship Id="rId1" Type="http://schemas.openxmlformats.org/officeDocument/2006/relationships/slideLayout" Target="../slideLayouts/slideLayout12.xml"/><Relationship Id="rId6" Type="http://schemas.openxmlformats.org/officeDocument/2006/relationships/hyperlink" Target="https://www.eeb.ucla.edu/undergraduate/marine-major/" TargetMode="External"/><Relationship Id="rId5" Type="http://schemas.openxmlformats.org/officeDocument/2006/relationships/hyperlink" Target="mailto:Gergel@physci.ucla.edu" TargetMode="External"/><Relationship Id="rId4" Type="http://schemas.openxmlformats.org/officeDocument/2006/relationships/hyperlink" Target="https://www.ibp.ucla.edu/undergraduate/major-requirement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mailto:Undergrad@microbio.ucla.edu" TargetMode="External"/><Relationship Id="rId7" Type="http://schemas.openxmlformats.org/officeDocument/2006/relationships/hyperlink" Target="mailto:Neurosci@ucla.edu" TargetMode="External"/><Relationship Id="rId2" Type="http://schemas.openxmlformats.org/officeDocument/2006/relationships/hyperlink" Target="https://mimg.ucla.edu/education/undergraduate/major-requirements" TargetMode="External"/><Relationship Id="rId1" Type="http://schemas.openxmlformats.org/officeDocument/2006/relationships/slideLayout" Target="../slideLayouts/slideLayout12.xml"/><Relationship Id="rId6" Type="http://schemas.openxmlformats.org/officeDocument/2006/relationships/hyperlink" Target="https://www.neurosci.ucla.edu/declaring-the-major-minor/" TargetMode="External"/><Relationship Id="rId5" Type="http://schemas.openxmlformats.org/officeDocument/2006/relationships/hyperlink" Target="mailto:Undergradmcdb@lifesci.ucla.edu" TargetMode="External"/><Relationship Id="rId4" Type="http://schemas.openxmlformats.org/officeDocument/2006/relationships/hyperlink" Target="https://www.mcdb.ucla.edu/undergraduate/" TargetMode="External"/></Relationships>
</file>

<file path=ppt/slides/_rels/slide33.xml.rels><?xml version="1.0" encoding="UTF-8" standalone="yes"?>
<Relationships xmlns="http://schemas.openxmlformats.org/package/2006/relationships"><Relationship Id="rId2" Type="http://schemas.openxmlformats.org/officeDocument/2006/relationships/hyperlink" Target="https://www.psych.ucla.edu/undergraduate/psychology-undergraduate-advising/majors-minors/" TargetMode="Externa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CF3418-DABC-1E4C-A545-A69F5B918898}"/>
              </a:ext>
            </a:extLst>
          </p:cNvPr>
          <p:cNvSpPr>
            <a:spLocks noGrp="1"/>
          </p:cNvSpPr>
          <p:nvPr>
            <p:ph type="ctrTitle"/>
          </p:nvPr>
        </p:nvSpPr>
        <p:spPr>
          <a:xfrm>
            <a:off x="640080" y="3291840"/>
            <a:ext cx="7223760" cy="564257"/>
          </a:xfrm>
        </p:spPr>
        <p:txBody>
          <a:bodyPr/>
          <a:lstStyle/>
          <a:p>
            <a:r>
              <a:rPr lang="en-US" dirty="0"/>
              <a:t>New Student Orientation 2025</a:t>
            </a:r>
          </a:p>
        </p:txBody>
      </p:sp>
      <p:sp>
        <p:nvSpPr>
          <p:cNvPr id="5" name="Text Placeholder 4">
            <a:extLst>
              <a:ext uri="{FF2B5EF4-FFF2-40B4-BE49-F238E27FC236}">
                <a16:creationId xmlns:a16="http://schemas.microsoft.com/office/drawing/2014/main" id="{7D12BDB2-6367-E14C-8065-8958C1451A01}"/>
              </a:ext>
            </a:extLst>
          </p:cNvPr>
          <p:cNvSpPr>
            <a:spLocks noGrp="1"/>
          </p:cNvSpPr>
          <p:nvPr>
            <p:ph type="body" sz="quarter" idx="19"/>
          </p:nvPr>
        </p:nvSpPr>
        <p:spPr>
          <a:xfrm>
            <a:off x="640078" y="4294727"/>
            <a:ext cx="8122921" cy="779701"/>
          </a:xfrm>
        </p:spPr>
        <p:txBody>
          <a:bodyPr/>
          <a:lstStyle/>
          <a:p>
            <a:pPr>
              <a:lnSpc>
                <a:spcPct val="150000"/>
              </a:lnSpc>
              <a:spcBef>
                <a:spcPts val="0"/>
              </a:spcBef>
            </a:pPr>
            <a:r>
              <a:rPr lang="en-US" sz="1800" b="1" dirty="0"/>
              <a:t>Today’s Presenters</a:t>
            </a:r>
            <a:r>
              <a:rPr lang="en-US" sz="1800" dirty="0"/>
              <a:t>: Advisor Name (Department), Advisor Name (Department)</a:t>
            </a:r>
          </a:p>
        </p:txBody>
      </p:sp>
      <p:pic>
        <p:nvPicPr>
          <p:cNvPr id="6" name="Picture 5" descr="A black and white sign with white text&#10;&#10;AI-generated content may be incorrect.">
            <a:extLst>
              <a:ext uri="{FF2B5EF4-FFF2-40B4-BE49-F238E27FC236}">
                <a16:creationId xmlns:a16="http://schemas.microsoft.com/office/drawing/2014/main" id="{D6223BF4-EB93-12B3-F1E5-0FB24119253C}"/>
              </a:ext>
            </a:extLst>
          </p:cNvPr>
          <p:cNvPicPr>
            <a:picLocks noChangeAspect="1"/>
          </p:cNvPicPr>
          <p:nvPr/>
        </p:nvPicPr>
        <p:blipFill>
          <a:blip r:embed="rId2"/>
          <a:stretch>
            <a:fillRect/>
          </a:stretch>
        </p:blipFill>
        <p:spPr>
          <a:xfrm>
            <a:off x="228600" y="127113"/>
            <a:ext cx="4025348" cy="1143000"/>
          </a:xfrm>
          <a:prstGeom prst="rect">
            <a:avLst/>
          </a:prstGeom>
        </p:spPr>
      </p:pic>
      <p:sp>
        <p:nvSpPr>
          <p:cNvPr id="7" name="TextBox 6">
            <a:extLst>
              <a:ext uri="{FF2B5EF4-FFF2-40B4-BE49-F238E27FC236}">
                <a16:creationId xmlns:a16="http://schemas.microsoft.com/office/drawing/2014/main" id="{57404F87-62C8-2A30-9926-1E8FE3BF4734}"/>
              </a:ext>
            </a:extLst>
          </p:cNvPr>
          <p:cNvSpPr txBox="1"/>
          <p:nvPr/>
        </p:nvSpPr>
        <p:spPr>
          <a:xfrm>
            <a:off x="200024" y="3952301"/>
            <a:ext cx="6734176" cy="307777"/>
          </a:xfrm>
          <a:prstGeom prst="rect">
            <a:avLst/>
          </a:prstGeom>
          <a:noFill/>
        </p:spPr>
        <p:txBody>
          <a:bodyPr wrap="square" lIns="457200" tIns="0" rIns="0" bIns="0" rtlCol="0">
            <a:spAutoFit/>
          </a:bodyPr>
          <a:lstStyle/>
          <a:p>
            <a:r>
              <a:rPr lang="en-US" sz="2000" b="1" dirty="0">
                <a:solidFill>
                  <a:srgbClr val="FFC72B"/>
                </a:solidFill>
              </a:rPr>
              <a:t>Welcome, Bruins! We’re so glad you’re here!</a:t>
            </a:r>
          </a:p>
        </p:txBody>
      </p:sp>
      <p:pic>
        <p:nvPicPr>
          <p:cNvPr id="11" name="Picture 10" descr="A group of Life Sciences students posing for a photo outdoors.&#10;">
            <a:extLst>
              <a:ext uri="{FF2B5EF4-FFF2-40B4-BE49-F238E27FC236}">
                <a16:creationId xmlns:a16="http://schemas.microsoft.com/office/drawing/2014/main" id="{CB9AD51E-AD12-916B-FB6B-C0CA78685B1E}"/>
              </a:ext>
            </a:extLst>
          </p:cNvPr>
          <p:cNvPicPr>
            <a:picLocks noChangeAspect="1"/>
          </p:cNvPicPr>
          <p:nvPr/>
        </p:nvPicPr>
        <p:blipFill>
          <a:blip r:embed="rId3"/>
          <a:srcRect l="23536" t="25597" r="19247" b="16730"/>
          <a:stretch/>
        </p:blipFill>
        <p:spPr>
          <a:xfrm>
            <a:off x="3597129" y="1270112"/>
            <a:ext cx="2356429" cy="1583097"/>
          </a:xfrm>
          <a:prstGeom prst="roundRect">
            <a:avLst/>
          </a:prstGeom>
        </p:spPr>
      </p:pic>
      <p:pic>
        <p:nvPicPr>
          <p:cNvPr id="13" name="Picture 12" descr="In a science laboratory setting, a student in a white lab coat carefully examines a specimen slide while wearing protective gloves. Dean Johnson in a blue lab coat stands beside them, providing guidance and supervision. The image captures a hands-on learning moment.&#10;">
            <a:extLst>
              <a:ext uri="{FF2B5EF4-FFF2-40B4-BE49-F238E27FC236}">
                <a16:creationId xmlns:a16="http://schemas.microsoft.com/office/drawing/2014/main" id="{BEDC36D5-82AA-35F0-C540-1B280D7B296E}"/>
              </a:ext>
            </a:extLst>
          </p:cNvPr>
          <p:cNvPicPr>
            <a:picLocks noChangeAspect="1"/>
          </p:cNvPicPr>
          <p:nvPr/>
        </p:nvPicPr>
        <p:blipFill>
          <a:blip r:embed="rId4"/>
          <a:stretch>
            <a:fillRect/>
          </a:stretch>
        </p:blipFill>
        <p:spPr>
          <a:xfrm>
            <a:off x="133167" y="1270113"/>
            <a:ext cx="3364082" cy="1583097"/>
          </a:xfrm>
          <a:prstGeom prst="roundRect">
            <a:avLst/>
          </a:prstGeom>
        </p:spPr>
      </p:pic>
      <p:pic>
        <p:nvPicPr>
          <p:cNvPr id="15" name="Picture 14" descr="A diverse group of UCLA Life Sciences graduates from the Class of 2025 pose together outdoors on campus, wearing traditional black graduation gowns with blue and gold stoles.">
            <a:extLst>
              <a:ext uri="{FF2B5EF4-FFF2-40B4-BE49-F238E27FC236}">
                <a16:creationId xmlns:a16="http://schemas.microsoft.com/office/drawing/2014/main" id="{2893A65D-F745-2236-A4AF-8BC05DDF1DDB}"/>
              </a:ext>
            </a:extLst>
          </p:cNvPr>
          <p:cNvPicPr>
            <a:picLocks noChangeAspect="1"/>
          </p:cNvPicPr>
          <p:nvPr/>
        </p:nvPicPr>
        <p:blipFill>
          <a:blip r:embed="rId5"/>
          <a:stretch>
            <a:fillRect/>
          </a:stretch>
        </p:blipFill>
        <p:spPr>
          <a:xfrm>
            <a:off x="6034711" y="1255325"/>
            <a:ext cx="2976122" cy="1583096"/>
          </a:xfrm>
          <a:prstGeom prst="roundRect">
            <a:avLst/>
          </a:prstGeom>
        </p:spPr>
      </p:pic>
    </p:spTree>
    <p:extLst>
      <p:ext uri="{BB962C8B-B14F-4D97-AF65-F5344CB8AC3E}">
        <p14:creationId xmlns:p14="http://schemas.microsoft.com/office/powerpoint/2010/main" val="2795287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217A795-3FF2-4345-8B4A-E567983A2CB3}"/>
              </a:ext>
            </a:extLst>
          </p:cNvPr>
          <p:cNvSpPr>
            <a:spLocks noGrp="1"/>
          </p:cNvSpPr>
          <p:nvPr>
            <p:ph type="dt" sz="half" idx="10"/>
          </p:nvPr>
        </p:nvSpPr>
        <p:spPr/>
        <p:txBody>
          <a:bodyPr/>
          <a:lstStyle/>
          <a:p>
            <a:fld id="{82F21A59-9502-4E9C-96CA-8D093669C9F0}" type="datetime4">
              <a:rPr lang="en-US" smtClean="0"/>
              <a:t>July 10, 2025</a:t>
            </a:fld>
            <a:endParaRPr lang="en-US" dirty="0"/>
          </a:p>
        </p:txBody>
      </p:sp>
      <p:sp>
        <p:nvSpPr>
          <p:cNvPr id="4" name="Slide Number Placeholder 3">
            <a:extLst>
              <a:ext uri="{FF2B5EF4-FFF2-40B4-BE49-F238E27FC236}">
                <a16:creationId xmlns:a16="http://schemas.microsoft.com/office/drawing/2014/main" id="{495CCD84-C1BF-A041-A9A0-26787E2DD95C}"/>
              </a:ext>
            </a:extLst>
          </p:cNvPr>
          <p:cNvSpPr>
            <a:spLocks noGrp="1"/>
          </p:cNvSpPr>
          <p:nvPr>
            <p:ph type="sldNum" sz="quarter" idx="11"/>
          </p:nvPr>
        </p:nvSpPr>
        <p:spPr/>
        <p:txBody>
          <a:bodyPr/>
          <a:lstStyle/>
          <a:p>
            <a:fld id="{8368066F-241F-DA46-A244-6F6C08E1BFA8}" type="slidenum">
              <a:rPr lang="en-US" smtClean="0"/>
              <a:pPr/>
              <a:t>10</a:t>
            </a:fld>
            <a:endParaRPr lang="en-US"/>
          </a:p>
        </p:txBody>
      </p:sp>
      <p:sp>
        <p:nvSpPr>
          <p:cNvPr id="2" name="Title 1">
            <a:extLst>
              <a:ext uri="{FF2B5EF4-FFF2-40B4-BE49-F238E27FC236}">
                <a16:creationId xmlns:a16="http://schemas.microsoft.com/office/drawing/2014/main" id="{258E3AB8-E0C4-D946-82FA-F9ADCBB5FE71}"/>
              </a:ext>
            </a:extLst>
          </p:cNvPr>
          <p:cNvSpPr>
            <a:spLocks noGrp="1"/>
          </p:cNvSpPr>
          <p:nvPr>
            <p:ph type="title"/>
          </p:nvPr>
        </p:nvSpPr>
        <p:spPr>
          <a:xfrm>
            <a:off x="548640" y="731520"/>
            <a:ext cx="7315200" cy="515526"/>
          </a:xfrm>
        </p:spPr>
        <p:txBody>
          <a:bodyPr/>
          <a:lstStyle/>
          <a:p>
            <a:r>
              <a:rPr lang="en-US" dirty="0"/>
              <a:t>Mathematics</a:t>
            </a:r>
          </a:p>
        </p:txBody>
      </p:sp>
      <p:graphicFrame>
        <p:nvGraphicFramePr>
          <p:cNvPr id="8" name="Table Placeholder 6">
            <a:extLst>
              <a:ext uri="{FF2B5EF4-FFF2-40B4-BE49-F238E27FC236}">
                <a16:creationId xmlns:a16="http://schemas.microsoft.com/office/drawing/2014/main" id="{89F6AAAA-888C-2C4E-B127-3A9BF3829718}"/>
              </a:ext>
            </a:extLst>
          </p:cNvPr>
          <p:cNvGraphicFramePr>
            <a:graphicFrameLocks/>
          </p:cNvGraphicFramePr>
          <p:nvPr>
            <p:extLst>
              <p:ext uri="{D42A27DB-BD31-4B8C-83A1-F6EECF244321}">
                <p14:modId xmlns:p14="http://schemas.microsoft.com/office/powerpoint/2010/main" val="4022166958"/>
              </p:ext>
            </p:extLst>
          </p:nvPr>
        </p:nvGraphicFramePr>
        <p:xfrm>
          <a:off x="978486" y="2116931"/>
          <a:ext cx="6858000" cy="1249680"/>
        </p:xfrm>
        <a:graphic>
          <a:graphicData uri="http://schemas.openxmlformats.org/drawingml/2006/table">
            <a:tbl>
              <a:tblPr firstRow="1">
                <a:tableStyleId>{5C22544A-7EE6-4342-B048-85BDC9FD1C3A}</a:tableStyleId>
              </a:tblPr>
              <a:tblGrid>
                <a:gridCol w="1028700">
                  <a:extLst>
                    <a:ext uri="{9D8B030D-6E8A-4147-A177-3AD203B41FA5}">
                      <a16:colId xmlns:a16="http://schemas.microsoft.com/office/drawing/2014/main" val="3871567158"/>
                    </a:ext>
                  </a:extLst>
                </a:gridCol>
                <a:gridCol w="3022014">
                  <a:extLst>
                    <a:ext uri="{9D8B030D-6E8A-4147-A177-3AD203B41FA5}">
                      <a16:colId xmlns:a16="http://schemas.microsoft.com/office/drawing/2014/main" val="217651101"/>
                    </a:ext>
                  </a:extLst>
                </a:gridCol>
                <a:gridCol w="2807286">
                  <a:extLst>
                    <a:ext uri="{9D8B030D-6E8A-4147-A177-3AD203B41FA5}">
                      <a16:colId xmlns:a16="http://schemas.microsoft.com/office/drawing/2014/main" val="324501064"/>
                    </a:ext>
                  </a:extLst>
                </a:gridCol>
              </a:tblGrid>
              <a:tr h="304800">
                <a:tc>
                  <a:txBody>
                    <a:bodyPr/>
                    <a:lstStyle/>
                    <a:p>
                      <a:pPr algn="l"/>
                      <a:r>
                        <a:rPr lang="en-US" sz="1400" dirty="0">
                          <a:solidFill>
                            <a:srgbClr val="2774AE"/>
                          </a:solidFill>
                        </a:rPr>
                        <a:t>Score</a:t>
                      </a:r>
                    </a:p>
                  </a:txBody>
                  <a:tcPr marL="365760" marR="0" marT="0" marB="0" anchor="ctr">
                    <a:lnL w="6350" cap="flat" cmpd="sng" algn="ctr">
                      <a:solidFill>
                        <a:srgbClr val="FFFFFF"/>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mpd="sng">
                      <a:noFill/>
                    </a:lnB>
                    <a:solidFill>
                      <a:schemeClr val="bg1"/>
                    </a:solidFill>
                  </a:tcPr>
                </a:tc>
                <a:tc>
                  <a:txBody>
                    <a:bodyPr/>
                    <a:lstStyle/>
                    <a:p>
                      <a:pPr algn="ctr"/>
                      <a:r>
                        <a:rPr lang="en-US" sz="1400" dirty="0">
                          <a:solidFill>
                            <a:srgbClr val="2774AE"/>
                          </a:solidFill>
                        </a:rPr>
                        <a:t>AB</a:t>
                      </a:r>
                      <a:r>
                        <a:rPr lang="en-US" sz="1400" baseline="0" dirty="0">
                          <a:solidFill>
                            <a:srgbClr val="2774AE"/>
                          </a:solidFill>
                        </a:rPr>
                        <a:t> Exam</a:t>
                      </a:r>
                      <a:endParaRPr lang="en-US" sz="1400" dirty="0">
                        <a:solidFill>
                          <a:srgbClr val="2774AE"/>
                        </a:solidFill>
                      </a:endParaRPr>
                    </a:p>
                  </a:txBody>
                  <a:tcPr marL="0" marR="0" marT="0" marB="0" anchor="ctr">
                    <a:lnL w="6350" cap="flat" cmpd="sng" algn="ctr">
                      <a:solidFill>
                        <a:srgbClr val="2774AE"/>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mpd="sng">
                      <a:noFill/>
                    </a:lnB>
                    <a:solidFill>
                      <a:schemeClr val="bg1"/>
                    </a:solidFill>
                  </a:tcPr>
                </a:tc>
                <a:tc>
                  <a:txBody>
                    <a:bodyPr/>
                    <a:lstStyle/>
                    <a:p>
                      <a:pPr algn="ctr"/>
                      <a:r>
                        <a:rPr lang="en-US" sz="1400" dirty="0">
                          <a:solidFill>
                            <a:srgbClr val="2774AE"/>
                          </a:solidFill>
                        </a:rPr>
                        <a:t>BC Exam</a:t>
                      </a:r>
                    </a:p>
                  </a:txBody>
                  <a:tcPr marL="0" marR="0" marT="0" marB="0" anchor="ctr">
                    <a:lnL w="6350" cap="flat" cmpd="sng" algn="ctr">
                      <a:solidFill>
                        <a:srgbClr val="2774AE"/>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mpd="sng">
                      <a:noFill/>
                    </a:lnB>
                    <a:solidFill>
                      <a:schemeClr val="bg1"/>
                    </a:solidFill>
                  </a:tcPr>
                </a:tc>
                <a:extLst>
                  <a:ext uri="{0D108BD9-81ED-4DB2-BD59-A6C34878D82A}">
                    <a16:rowId xmlns:a16="http://schemas.microsoft.com/office/drawing/2014/main" val="2980189649"/>
                  </a:ext>
                </a:extLst>
              </a:tr>
              <a:tr h="365760">
                <a:tc>
                  <a:txBody>
                    <a:bodyPr/>
                    <a:lstStyle/>
                    <a:p>
                      <a:pPr algn="l"/>
                      <a:r>
                        <a:rPr lang="en-US" sz="1400" dirty="0">
                          <a:solidFill>
                            <a:schemeClr val="bg1"/>
                          </a:solidFill>
                        </a:rPr>
                        <a:t>5</a:t>
                      </a: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mpd="sng">
                      <a:noFill/>
                    </a:lnT>
                    <a:lnB w="6350" cap="flat" cmpd="sng" algn="ctr">
                      <a:solidFill>
                        <a:schemeClr val="bg1"/>
                      </a:solidFill>
                      <a:prstDash val="solid"/>
                      <a:round/>
                      <a:headEnd type="none" w="med" len="med"/>
                      <a:tailEnd type="none" w="med" len="med"/>
                    </a:lnB>
                    <a:noFill/>
                  </a:tcPr>
                </a:tc>
                <a:tc>
                  <a:txBody>
                    <a:bodyPr/>
                    <a:lstStyle/>
                    <a:p>
                      <a:pPr lvl="1" rtl="0"/>
                      <a:r>
                        <a:rPr lang="en-US" sz="1400" b="0" i="0" u="none" strike="noStrike" kern="1200" dirty="0">
                          <a:solidFill>
                            <a:schemeClr val="dk1"/>
                          </a:solidFill>
                          <a:effectLst/>
                          <a:latin typeface="+mn-lt"/>
                          <a:ea typeface="+mn-ea"/>
                          <a:cs typeface="+mn-cs"/>
                        </a:rPr>
                        <a:t>Credit for MATH 31A</a:t>
                      </a:r>
                      <a:endParaRPr lang="en-US" sz="1400" dirty="0">
                        <a:effectLst/>
                      </a:endParaRPr>
                    </a:p>
                    <a:p>
                      <a:pPr lvl="1" rtl="0"/>
                      <a:r>
                        <a:rPr lang="en-US" sz="1400" b="1" i="0" u="none" strike="noStrike" kern="1200" dirty="0">
                          <a:solidFill>
                            <a:schemeClr val="dk1"/>
                          </a:solidFill>
                          <a:effectLst/>
                          <a:latin typeface="+mn-lt"/>
                          <a:ea typeface="+mn-ea"/>
                          <a:cs typeface="+mn-cs"/>
                          <a:sym typeface="Wingdings"/>
                        </a:rPr>
                        <a:t> </a:t>
                      </a:r>
                      <a:r>
                        <a:rPr lang="en-US" sz="1400" b="1" i="0" u="none" strike="noStrike" kern="1200" dirty="0">
                          <a:solidFill>
                            <a:schemeClr val="dk1"/>
                          </a:solidFill>
                          <a:effectLst/>
                          <a:latin typeface="+mn-lt"/>
                          <a:ea typeface="+mn-ea"/>
                          <a:cs typeface="+mn-cs"/>
                        </a:rPr>
                        <a:t>Enroll in Math 3B or 31B</a:t>
                      </a:r>
                      <a:endParaRPr lang="en-US" sz="1400" dirty="0">
                        <a:effectLst/>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mpd="sng">
                      <a:noFill/>
                    </a:lnT>
                    <a:lnB w="6350" cap="flat" cmpd="sng" algn="ctr">
                      <a:solidFill>
                        <a:schemeClr val="bg1"/>
                      </a:solidFill>
                      <a:prstDash val="solid"/>
                      <a:round/>
                      <a:headEnd type="none" w="med" len="med"/>
                      <a:tailEnd type="none" w="med" len="med"/>
                    </a:lnB>
                    <a:noFill/>
                  </a:tcPr>
                </a:tc>
                <a:tc>
                  <a:txBody>
                    <a:bodyPr/>
                    <a:lstStyle/>
                    <a:p>
                      <a:pPr lvl="1" rtl="0"/>
                      <a:r>
                        <a:rPr lang="en-US" sz="1400" b="0" i="0" u="none" strike="noStrike" kern="1200" dirty="0">
                          <a:solidFill>
                            <a:schemeClr val="dk1"/>
                          </a:solidFill>
                          <a:effectLst/>
                          <a:latin typeface="+mn-lt"/>
                          <a:ea typeface="+mn-ea"/>
                          <a:cs typeface="+mn-cs"/>
                        </a:rPr>
                        <a:t>Credit for MATH 31A, 31B</a:t>
                      </a:r>
                      <a:endParaRPr lang="en-US" sz="1400" dirty="0">
                        <a:effectLst/>
                      </a:endParaRPr>
                    </a:p>
                    <a:p>
                      <a:pPr lvl="1" rtl="0"/>
                      <a:r>
                        <a:rPr lang="en-US" sz="1400" b="1" i="0" u="none" strike="noStrike" kern="1200" dirty="0">
                          <a:solidFill>
                            <a:schemeClr val="dk1"/>
                          </a:solidFill>
                          <a:effectLst/>
                          <a:latin typeface="+mn-lt"/>
                          <a:ea typeface="+mn-ea"/>
                          <a:cs typeface="+mn-cs"/>
                          <a:sym typeface="Wingdings"/>
                        </a:rPr>
                        <a:t> </a:t>
                      </a:r>
                      <a:r>
                        <a:rPr lang="en-US" sz="1400" b="1" i="0" u="none" strike="noStrike" kern="1200" dirty="0">
                          <a:solidFill>
                            <a:schemeClr val="dk1"/>
                          </a:solidFill>
                          <a:effectLst/>
                          <a:latin typeface="+mn-lt"/>
                          <a:ea typeface="+mn-ea"/>
                          <a:cs typeface="+mn-cs"/>
                        </a:rPr>
                        <a:t>Enroll in Math 3C or 32A</a:t>
                      </a:r>
                      <a:endParaRPr lang="en-US" sz="1400" dirty="0">
                        <a:effectLst/>
                      </a:endParaRPr>
                    </a:p>
                  </a:txBody>
                  <a:tcPr marL="0" marR="0" marB="0" anchor="ctr">
                    <a:lnL w="635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381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2780936"/>
                  </a:ext>
                </a:extLst>
              </a:tr>
              <a:tr h="365760">
                <a:tc>
                  <a:txBody>
                    <a:bodyPr/>
                    <a:lstStyle/>
                    <a:p>
                      <a:pPr algn="l"/>
                      <a:r>
                        <a:rPr lang="en-US" sz="1400" dirty="0">
                          <a:solidFill>
                            <a:schemeClr val="bg1"/>
                          </a:solidFill>
                        </a:rPr>
                        <a:t>4</a:t>
                      </a: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lvl="1" algn="l"/>
                      <a:r>
                        <a:rPr lang="en-US" sz="1400" b="0" i="0" u="none" strike="noStrike" kern="1200" dirty="0">
                          <a:solidFill>
                            <a:schemeClr val="dk1"/>
                          </a:solidFill>
                          <a:effectLst/>
                          <a:latin typeface="+mn-lt"/>
                          <a:ea typeface="+mn-ea"/>
                          <a:cs typeface="+mn-cs"/>
                        </a:rPr>
                        <a:t>No credit for Math 3 or 31 series</a:t>
                      </a:r>
                      <a:endParaRPr lang="en-US" sz="1400" dirty="0">
                        <a:solidFill>
                          <a:schemeClr val="bg1"/>
                        </a:solidFill>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lvl="1" rtl="0"/>
                      <a:r>
                        <a:rPr lang="en-US" sz="1400" b="0" i="0" u="none" strike="noStrike" kern="1200" dirty="0">
                          <a:solidFill>
                            <a:schemeClr val="dk1"/>
                          </a:solidFill>
                          <a:effectLst/>
                          <a:latin typeface="+mn-lt"/>
                          <a:ea typeface="+mn-ea"/>
                          <a:cs typeface="+mn-cs"/>
                        </a:rPr>
                        <a:t>Credit for Math 31A</a:t>
                      </a:r>
                      <a:endParaRPr lang="en-US" sz="1400" dirty="0">
                        <a:effectLst/>
                      </a:endParaRPr>
                    </a:p>
                    <a:p>
                      <a:pPr lvl="1" rtl="0"/>
                      <a:r>
                        <a:rPr lang="en-US" sz="1400" b="1" i="0" u="none" strike="noStrike" kern="1200" dirty="0">
                          <a:solidFill>
                            <a:schemeClr val="dk1"/>
                          </a:solidFill>
                          <a:effectLst/>
                          <a:latin typeface="+mn-lt"/>
                          <a:ea typeface="+mn-ea"/>
                          <a:cs typeface="+mn-cs"/>
                          <a:sym typeface="Wingdings"/>
                        </a:rPr>
                        <a:t> </a:t>
                      </a:r>
                      <a:r>
                        <a:rPr lang="en-US" sz="1400" b="1" i="0" u="none" strike="noStrike" kern="1200" dirty="0">
                          <a:solidFill>
                            <a:schemeClr val="dk1"/>
                          </a:solidFill>
                          <a:effectLst/>
                          <a:latin typeface="+mn-lt"/>
                          <a:ea typeface="+mn-ea"/>
                          <a:cs typeface="+mn-cs"/>
                        </a:rPr>
                        <a:t>Enroll in Math 3B or 31B</a:t>
                      </a:r>
                      <a:endParaRPr lang="en-US" sz="1400" dirty="0">
                        <a:effectLst/>
                      </a:endParaRPr>
                    </a:p>
                  </a:txBody>
                  <a:tcPr marL="0" marR="0" marB="0" anchor="ctr">
                    <a:lnL w="635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2851612"/>
                  </a:ext>
                </a:extLst>
              </a:tr>
            </a:tbl>
          </a:graphicData>
        </a:graphic>
      </p:graphicFrame>
      <p:sp>
        <p:nvSpPr>
          <p:cNvPr id="9" name="TextBox 8"/>
          <p:cNvSpPr txBox="1"/>
          <p:nvPr/>
        </p:nvSpPr>
        <p:spPr>
          <a:xfrm>
            <a:off x="581855" y="1737360"/>
            <a:ext cx="7075405" cy="215444"/>
          </a:xfrm>
          <a:prstGeom prst="rect">
            <a:avLst/>
          </a:prstGeom>
          <a:noFill/>
        </p:spPr>
        <p:txBody>
          <a:bodyPr wrap="none" lIns="457200" tIns="0" rIns="0" bIns="0" rtlCol="0">
            <a:spAutoFit/>
          </a:bodyPr>
          <a:lstStyle/>
          <a:p>
            <a:r>
              <a:rPr lang="en-US" sz="1400" dirty="0"/>
              <a:t>NOTE: AP Calculus may give you credit for either 31A or 31A and 31B – see below.</a:t>
            </a:r>
          </a:p>
        </p:txBody>
      </p:sp>
    </p:spTree>
    <p:extLst>
      <p:ext uri="{BB962C8B-B14F-4D97-AF65-F5344CB8AC3E}">
        <p14:creationId xmlns:p14="http://schemas.microsoft.com/office/powerpoint/2010/main" val="896935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217A795-3FF2-4345-8B4A-E567983A2CB3}"/>
              </a:ext>
            </a:extLst>
          </p:cNvPr>
          <p:cNvSpPr>
            <a:spLocks noGrp="1"/>
          </p:cNvSpPr>
          <p:nvPr>
            <p:ph type="dt" sz="half" idx="10"/>
          </p:nvPr>
        </p:nvSpPr>
        <p:spPr/>
        <p:txBody>
          <a:bodyPr/>
          <a:lstStyle/>
          <a:p>
            <a:fld id="{C84619E2-FEA2-4259-B629-0BB87191C2B9}" type="datetime4">
              <a:rPr lang="en-US" smtClean="0"/>
              <a:t>July 10, 2025</a:t>
            </a:fld>
            <a:endParaRPr lang="en-US" dirty="0"/>
          </a:p>
        </p:txBody>
      </p:sp>
      <p:sp>
        <p:nvSpPr>
          <p:cNvPr id="4" name="Slide Number Placeholder 3">
            <a:extLst>
              <a:ext uri="{FF2B5EF4-FFF2-40B4-BE49-F238E27FC236}">
                <a16:creationId xmlns:a16="http://schemas.microsoft.com/office/drawing/2014/main" id="{495CCD84-C1BF-A041-A9A0-26787E2DD95C}"/>
              </a:ext>
            </a:extLst>
          </p:cNvPr>
          <p:cNvSpPr>
            <a:spLocks noGrp="1"/>
          </p:cNvSpPr>
          <p:nvPr>
            <p:ph type="sldNum" sz="quarter" idx="11"/>
          </p:nvPr>
        </p:nvSpPr>
        <p:spPr/>
        <p:txBody>
          <a:bodyPr/>
          <a:lstStyle/>
          <a:p>
            <a:fld id="{8368066F-241F-DA46-A244-6F6C08E1BFA8}" type="slidenum">
              <a:rPr lang="en-US" smtClean="0"/>
              <a:pPr/>
              <a:t>11</a:t>
            </a:fld>
            <a:endParaRPr lang="en-US"/>
          </a:p>
        </p:txBody>
      </p:sp>
      <p:sp>
        <p:nvSpPr>
          <p:cNvPr id="2" name="Title 1">
            <a:extLst>
              <a:ext uri="{FF2B5EF4-FFF2-40B4-BE49-F238E27FC236}">
                <a16:creationId xmlns:a16="http://schemas.microsoft.com/office/drawing/2014/main" id="{258E3AB8-E0C4-D946-82FA-F9ADCBB5FE71}"/>
              </a:ext>
            </a:extLst>
          </p:cNvPr>
          <p:cNvSpPr>
            <a:spLocks noGrp="1"/>
          </p:cNvSpPr>
          <p:nvPr>
            <p:ph type="title"/>
          </p:nvPr>
        </p:nvSpPr>
        <p:spPr>
          <a:xfrm>
            <a:off x="548640" y="731520"/>
            <a:ext cx="7315200" cy="515526"/>
          </a:xfrm>
        </p:spPr>
        <p:txBody>
          <a:bodyPr/>
          <a:lstStyle/>
          <a:p>
            <a:r>
              <a:rPr lang="en-US" dirty="0"/>
              <a:t>Math Diagnostic Test</a:t>
            </a:r>
          </a:p>
        </p:txBody>
      </p:sp>
      <p:graphicFrame>
        <p:nvGraphicFramePr>
          <p:cNvPr id="8" name="Table Placeholder 6">
            <a:extLst>
              <a:ext uri="{FF2B5EF4-FFF2-40B4-BE49-F238E27FC236}">
                <a16:creationId xmlns:a16="http://schemas.microsoft.com/office/drawing/2014/main" id="{89F6AAAA-888C-2C4E-B127-3A9BF3829718}"/>
              </a:ext>
            </a:extLst>
          </p:cNvPr>
          <p:cNvGraphicFramePr>
            <a:graphicFrameLocks/>
          </p:cNvGraphicFramePr>
          <p:nvPr>
            <p:extLst>
              <p:ext uri="{D42A27DB-BD31-4B8C-83A1-F6EECF244321}">
                <p14:modId xmlns:p14="http://schemas.microsoft.com/office/powerpoint/2010/main" val="3697033842"/>
              </p:ext>
            </p:extLst>
          </p:nvPr>
        </p:nvGraphicFramePr>
        <p:xfrm>
          <a:off x="2209800" y="1735931"/>
          <a:ext cx="4800600" cy="1402080"/>
        </p:xfrm>
        <a:graphic>
          <a:graphicData uri="http://schemas.openxmlformats.org/drawingml/2006/table">
            <a:tbl>
              <a:tblPr firstRow="1">
                <a:tableStyleId>{5C22544A-7EE6-4342-B048-85BDC9FD1C3A}</a:tableStyleId>
              </a:tblPr>
              <a:tblGrid>
                <a:gridCol w="1383714">
                  <a:extLst>
                    <a:ext uri="{9D8B030D-6E8A-4147-A177-3AD203B41FA5}">
                      <a16:colId xmlns:a16="http://schemas.microsoft.com/office/drawing/2014/main" val="3871567158"/>
                    </a:ext>
                  </a:extLst>
                </a:gridCol>
                <a:gridCol w="3416886">
                  <a:extLst>
                    <a:ext uri="{9D8B030D-6E8A-4147-A177-3AD203B41FA5}">
                      <a16:colId xmlns:a16="http://schemas.microsoft.com/office/drawing/2014/main" val="217651101"/>
                    </a:ext>
                  </a:extLst>
                </a:gridCol>
              </a:tblGrid>
              <a:tr h="304800">
                <a:tc>
                  <a:txBody>
                    <a:bodyPr/>
                    <a:lstStyle/>
                    <a:p>
                      <a:pPr algn="l"/>
                      <a:r>
                        <a:rPr lang="en-US" sz="1800" dirty="0">
                          <a:solidFill>
                            <a:srgbClr val="2774AE"/>
                          </a:solidFill>
                        </a:rPr>
                        <a:t>Score</a:t>
                      </a:r>
                    </a:p>
                  </a:txBody>
                  <a:tcPr marL="365760" marR="0" marT="0" marB="0" anchor="ctr">
                    <a:lnL w="6350" cap="flat" cmpd="sng" algn="ctr">
                      <a:solidFill>
                        <a:srgbClr val="FFFFFF"/>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mpd="sng">
                      <a:noFill/>
                    </a:lnB>
                    <a:solidFill>
                      <a:schemeClr val="bg1"/>
                    </a:solidFill>
                  </a:tcPr>
                </a:tc>
                <a:tc>
                  <a:txBody>
                    <a:bodyPr/>
                    <a:lstStyle/>
                    <a:p>
                      <a:pPr algn="ctr"/>
                      <a:r>
                        <a:rPr lang="en-US" sz="1800" dirty="0">
                          <a:solidFill>
                            <a:srgbClr val="2774AE"/>
                          </a:solidFill>
                        </a:rPr>
                        <a:t>Placement</a:t>
                      </a:r>
                    </a:p>
                  </a:txBody>
                  <a:tcPr marL="0" marR="0" marT="0" marB="0" anchor="ctr">
                    <a:lnL w="6350" cap="flat" cmpd="sng" algn="ctr">
                      <a:solidFill>
                        <a:srgbClr val="2774AE"/>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mpd="sng">
                      <a:noFill/>
                    </a:lnB>
                    <a:solidFill>
                      <a:schemeClr val="bg1"/>
                    </a:solidFill>
                  </a:tcPr>
                </a:tc>
                <a:extLst>
                  <a:ext uri="{0D108BD9-81ED-4DB2-BD59-A6C34878D82A}">
                    <a16:rowId xmlns:a16="http://schemas.microsoft.com/office/drawing/2014/main" val="2980189649"/>
                  </a:ext>
                </a:extLst>
              </a:tr>
              <a:tr h="365760">
                <a:tc>
                  <a:txBody>
                    <a:bodyPr/>
                    <a:lstStyle/>
                    <a:p>
                      <a:pPr algn="l"/>
                      <a:r>
                        <a:rPr lang="en-US" sz="1800" b="1" dirty="0">
                          <a:solidFill>
                            <a:schemeClr val="bg1"/>
                          </a:solidFill>
                        </a:rPr>
                        <a:t>80%</a:t>
                      </a:r>
                      <a:r>
                        <a:rPr lang="en-US" sz="1800" b="1" baseline="0" dirty="0">
                          <a:solidFill>
                            <a:schemeClr val="bg1"/>
                          </a:solidFill>
                        </a:rPr>
                        <a:t> +</a:t>
                      </a:r>
                      <a:endParaRPr lang="en-US" sz="1800" b="1" dirty="0">
                        <a:solidFill>
                          <a:schemeClr val="bg1"/>
                        </a:solidFill>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mpd="sng">
                      <a:noFill/>
                    </a:lnT>
                    <a:lnB w="6350" cap="flat" cmpd="sng" algn="ctr">
                      <a:solidFill>
                        <a:schemeClr val="bg1"/>
                      </a:solidFill>
                      <a:prstDash val="solid"/>
                      <a:round/>
                      <a:headEnd type="none" w="med" len="med"/>
                      <a:tailEnd type="none" w="med" len="med"/>
                    </a:lnB>
                    <a:noFill/>
                  </a:tcPr>
                </a:tc>
                <a:tc>
                  <a:txBody>
                    <a:bodyPr/>
                    <a:lstStyle/>
                    <a:p>
                      <a:pPr lvl="1" rtl="0"/>
                      <a:r>
                        <a:rPr lang="en-US" sz="1800" b="1" dirty="0">
                          <a:effectLst/>
                        </a:rPr>
                        <a:t>MATH</a:t>
                      </a:r>
                      <a:r>
                        <a:rPr lang="en-US" sz="1800" b="1" baseline="0" dirty="0">
                          <a:effectLst/>
                        </a:rPr>
                        <a:t> 31A / MATH 3A</a:t>
                      </a:r>
                      <a:endParaRPr lang="en-US" sz="1800" b="1" dirty="0">
                        <a:effectLst/>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mpd="sng">
                      <a:noFill/>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62780936"/>
                  </a:ext>
                </a:extLst>
              </a:tr>
              <a:tr h="365760">
                <a:tc>
                  <a:txBody>
                    <a:bodyPr/>
                    <a:lstStyle/>
                    <a:p>
                      <a:pPr algn="l"/>
                      <a:r>
                        <a:rPr lang="en-US" sz="1800" b="1" dirty="0">
                          <a:solidFill>
                            <a:schemeClr val="bg1"/>
                          </a:solidFill>
                        </a:rPr>
                        <a:t>60</a:t>
                      </a:r>
                      <a:r>
                        <a:rPr lang="en-US" sz="1800" b="1" baseline="0" dirty="0">
                          <a:solidFill>
                            <a:schemeClr val="bg1"/>
                          </a:solidFill>
                        </a:rPr>
                        <a:t> – 80%</a:t>
                      </a:r>
                      <a:endParaRPr lang="en-US" sz="1800" b="1" dirty="0">
                        <a:solidFill>
                          <a:schemeClr val="bg1"/>
                        </a:solidFill>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lvl="1" algn="l"/>
                      <a:r>
                        <a:rPr lang="en-US" sz="1800" b="1" i="0" u="none" strike="noStrike" kern="1200" dirty="0">
                          <a:solidFill>
                            <a:schemeClr val="dk1"/>
                          </a:solidFill>
                          <a:effectLst/>
                          <a:latin typeface="+mn-lt"/>
                          <a:ea typeface="+mn-ea"/>
                          <a:cs typeface="+mn-cs"/>
                        </a:rPr>
                        <a:t>MATH</a:t>
                      </a:r>
                      <a:r>
                        <a:rPr lang="en-US" sz="1800" b="1" i="0" u="none" strike="noStrike" kern="1200" baseline="0" dirty="0">
                          <a:solidFill>
                            <a:schemeClr val="dk1"/>
                          </a:solidFill>
                          <a:effectLst/>
                          <a:latin typeface="+mn-lt"/>
                          <a:ea typeface="+mn-ea"/>
                          <a:cs typeface="+mn-cs"/>
                        </a:rPr>
                        <a:t> 31AL</a:t>
                      </a:r>
                      <a:endParaRPr lang="en-US" sz="1800" b="1" dirty="0">
                        <a:solidFill>
                          <a:schemeClr val="bg1"/>
                        </a:solidFill>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72851612"/>
                  </a:ext>
                </a:extLst>
              </a:tr>
              <a:tr h="365760">
                <a:tc>
                  <a:txBody>
                    <a:bodyPr/>
                    <a:lstStyle/>
                    <a:p>
                      <a:pPr algn="l"/>
                      <a:r>
                        <a:rPr lang="en-US" sz="1800" b="1" dirty="0">
                          <a:solidFill>
                            <a:schemeClr val="bg1"/>
                          </a:solidFill>
                        </a:rPr>
                        <a:t>30% +</a:t>
                      </a: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lvl="1" algn="l"/>
                      <a:r>
                        <a:rPr lang="en-US" sz="1800" b="1" dirty="0">
                          <a:solidFill>
                            <a:schemeClr val="bg1"/>
                          </a:solidFill>
                        </a:rPr>
                        <a:t>MATH 1</a:t>
                      </a: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9" name="TextBox 8"/>
          <p:cNvSpPr txBox="1"/>
          <p:nvPr/>
        </p:nvSpPr>
        <p:spPr>
          <a:xfrm>
            <a:off x="1066800" y="3488531"/>
            <a:ext cx="7281985" cy="553998"/>
          </a:xfrm>
          <a:prstGeom prst="rect">
            <a:avLst/>
          </a:prstGeom>
          <a:noFill/>
        </p:spPr>
        <p:txBody>
          <a:bodyPr wrap="square" lIns="457200" tIns="0" rIns="0" bIns="0" rtlCol="0" anchor="t">
            <a:spAutoFit/>
          </a:bodyPr>
          <a:lstStyle/>
          <a:p>
            <a:r>
              <a:rPr lang="en-US" sz="1800" b="1" dirty="0"/>
              <a:t>The Math for Life Science series (LIFESCI 30A, 30B, STATS 13/LIFESCI 40) </a:t>
            </a:r>
            <a:r>
              <a:rPr lang="en-US" sz="1800" b="1" u="sng" dirty="0"/>
              <a:t>does not </a:t>
            </a:r>
            <a:r>
              <a:rPr lang="en-US" sz="1800" b="1" dirty="0"/>
              <a:t>require the Math Diagnostic Test. </a:t>
            </a:r>
            <a:endParaRPr lang="en-US" sz="1800" dirty="0"/>
          </a:p>
        </p:txBody>
      </p:sp>
    </p:spTree>
    <p:extLst>
      <p:ext uri="{BB962C8B-B14F-4D97-AF65-F5344CB8AC3E}">
        <p14:creationId xmlns:p14="http://schemas.microsoft.com/office/powerpoint/2010/main" val="9662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217A795-3FF2-4345-8B4A-E567983A2CB3}"/>
              </a:ext>
            </a:extLst>
          </p:cNvPr>
          <p:cNvSpPr>
            <a:spLocks noGrp="1"/>
          </p:cNvSpPr>
          <p:nvPr>
            <p:ph type="dt" sz="half" idx="10"/>
          </p:nvPr>
        </p:nvSpPr>
        <p:spPr/>
        <p:txBody>
          <a:bodyPr/>
          <a:lstStyle/>
          <a:p>
            <a:fld id="{D3ADBED3-1C05-4B39-A03C-B55401312924}" type="datetime4">
              <a:rPr lang="en-US" smtClean="0"/>
              <a:t>July 10, 2025</a:t>
            </a:fld>
            <a:endParaRPr lang="en-US" dirty="0"/>
          </a:p>
        </p:txBody>
      </p:sp>
      <p:sp>
        <p:nvSpPr>
          <p:cNvPr id="4" name="Slide Number Placeholder 3">
            <a:extLst>
              <a:ext uri="{FF2B5EF4-FFF2-40B4-BE49-F238E27FC236}">
                <a16:creationId xmlns:a16="http://schemas.microsoft.com/office/drawing/2014/main" id="{495CCD84-C1BF-A041-A9A0-26787E2DD95C}"/>
              </a:ext>
            </a:extLst>
          </p:cNvPr>
          <p:cNvSpPr>
            <a:spLocks noGrp="1"/>
          </p:cNvSpPr>
          <p:nvPr>
            <p:ph type="sldNum" sz="quarter" idx="11"/>
          </p:nvPr>
        </p:nvSpPr>
        <p:spPr/>
        <p:txBody>
          <a:bodyPr/>
          <a:lstStyle/>
          <a:p>
            <a:fld id="{8368066F-241F-DA46-A244-6F6C08E1BFA8}" type="slidenum">
              <a:rPr lang="en-US" smtClean="0"/>
              <a:pPr/>
              <a:t>12</a:t>
            </a:fld>
            <a:endParaRPr lang="en-US"/>
          </a:p>
        </p:txBody>
      </p:sp>
      <p:sp>
        <p:nvSpPr>
          <p:cNvPr id="2" name="Title 1">
            <a:extLst>
              <a:ext uri="{FF2B5EF4-FFF2-40B4-BE49-F238E27FC236}">
                <a16:creationId xmlns:a16="http://schemas.microsoft.com/office/drawing/2014/main" id="{258E3AB8-E0C4-D946-82FA-F9ADCBB5FE71}"/>
              </a:ext>
            </a:extLst>
          </p:cNvPr>
          <p:cNvSpPr>
            <a:spLocks noGrp="1"/>
          </p:cNvSpPr>
          <p:nvPr>
            <p:ph type="title"/>
          </p:nvPr>
        </p:nvSpPr>
        <p:spPr>
          <a:xfrm>
            <a:off x="150446" y="182880"/>
            <a:ext cx="7315200" cy="515526"/>
          </a:xfrm>
        </p:spPr>
        <p:txBody>
          <a:bodyPr/>
          <a:lstStyle/>
          <a:p>
            <a:r>
              <a:rPr lang="en-US" dirty="0"/>
              <a:t>Physics</a:t>
            </a:r>
          </a:p>
        </p:txBody>
      </p:sp>
      <p:graphicFrame>
        <p:nvGraphicFramePr>
          <p:cNvPr id="7" name="Table Placeholder 6">
            <a:extLst>
              <a:ext uri="{FF2B5EF4-FFF2-40B4-BE49-F238E27FC236}">
                <a16:creationId xmlns:a16="http://schemas.microsoft.com/office/drawing/2014/main" id="{89F6AAAA-888C-2C4E-B127-3A9BF3829718}"/>
              </a:ext>
            </a:extLst>
          </p:cNvPr>
          <p:cNvGraphicFramePr>
            <a:graphicFrameLocks noGrp="1"/>
          </p:cNvGraphicFramePr>
          <p:nvPr>
            <p:ph type="tbl" sz="quarter" idx="13"/>
            <p:extLst>
              <p:ext uri="{D42A27DB-BD31-4B8C-83A1-F6EECF244321}">
                <p14:modId xmlns:p14="http://schemas.microsoft.com/office/powerpoint/2010/main" val="2370463328"/>
              </p:ext>
            </p:extLst>
          </p:nvPr>
        </p:nvGraphicFramePr>
        <p:xfrm>
          <a:off x="1981200" y="76091"/>
          <a:ext cx="6875585" cy="4393434"/>
        </p:xfrm>
        <a:graphic>
          <a:graphicData uri="http://schemas.openxmlformats.org/drawingml/2006/table">
            <a:tbl>
              <a:tblPr firstRow="1">
                <a:tableStyleId>{5C22544A-7EE6-4342-B048-85BDC9FD1C3A}</a:tableStyleId>
              </a:tblPr>
              <a:tblGrid>
                <a:gridCol w="3285002">
                  <a:extLst>
                    <a:ext uri="{9D8B030D-6E8A-4147-A177-3AD203B41FA5}">
                      <a16:colId xmlns:a16="http://schemas.microsoft.com/office/drawing/2014/main" val="3871567158"/>
                    </a:ext>
                  </a:extLst>
                </a:gridCol>
                <a:gridCol w="381977">
                  <a:extLst>
                    <a:ext uri="{9D8B030D-6E8A-4147-A177-3AD203B41FA5}">
                      <a16:colId xmlns:a16="http://schemas.microsoft.com/office/drawing/2014/main" val="217651101"/>
                    </a:ext>
                  </a:extLst>
                </a:gridCol>
                <a:gridCol w="3208606">
                  <a:extLst>
                    <a:ext uri="{9D8B030D-6E8A-4147-A177-3AD203B41FA5}">
                      <a16:colId xmlns:a16="http://schemas.microsoft.com/office/drawing/2014/main" val="324501064"/>
                    </a:ext>
                  </a:extLst>
                </a:gridCol>
              </a:tblGrid>
              <a:tr h="324897">
                <a:tc>
                  <a:txBody>
                    <a:bodyPr/>
                    <a:lstStyle/>
                    <a:p>
                      <a:pPr algn="l"/>
                      <a:r>
                        <a:rPr lang="en-US" sz="1400" dirty="0">
                          <a:solidFill>
                            <a:srgbClr val="2774AE"/>
                          </a:solidFill>
                        </a:rPr>
                        <a:t>Life</a:t>
                      </a:r>
                      <a:r>
                        <a:rPr lang="en-US" sz="1400" baseline="0" dirty="0">
                          <a:solidFill>
                            <a:srgbClr val="2774AE"/>
                          </a:solidFill>
                        </a:rPr>
                        <a:t> Science Series</a:t>
                      </a:r>
                      <a:endParaRPr lang="en-US" sz="1400" dirty="0">
                        <a:solidFill>
                          <a:srgbClr val="2774AE"/>
                        </a:solidFill>
                      </a:endParaRPr>
                    </a:p>
                  </a:txBody>
                  <a:tcPr marL="365760" marR="0" marT="0" marB="0" anchor="ctr">
                    <a:lnL w="6350" cap="flat" cmpd="sng" algn="ctr">
                      <a:solidFill>
                        <a:srgbClr val="FFFFFF"/>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mpd="sng">
                      <a:noFill/>
                    </a:lnB>
                    <a:solidFill>
                      <a:schemeClr val="bg1"/>
                    </a:solidFill>
                  </a:tcPr>
                </a:tc>
                <a:tc rowSpan="5">
                  <a:txBody>
                    <a:bodyPr/>
                    <a:lstStyle/>
                    <a:p>
                      <a:pPr algn="ctr"/>
                      <a:r>
                        <a:rPr lang="en-US" sz="1200" dirty="0">
                          <a:solidFill>
                            <a:srgbClr val="2774AE"/>
                          </a:solidFill>
                        </a:rPr>
                        <a:t>OR</a:t>
                      </a:r>
                    </a:p>
                  </a:txBody>
                  <a:tcPr marL="0" marR="0" marT="0" marB="0" anchor="ctr">
                    <a:lnL w="6350" cap="flat" cmpd="sng" algn="ctr">
                      <a:solidFill>
                        <a:srgbClr val="2774AE"/>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a:r>
                        <a:rPr lang="en-US" sz="1400" dirty="0">
                          <a:solidFill>
                            <a:srgbClr val="2774AE"/>
                          </a:solidFill>
                        </a:rPr>
                        <a:t>Physical Science Series</a:t>
                      </a:r>
                    </a:p>
                  </a:txBody>
                  <a:tcPr marL="0" marR="0" marT="0" marB="0" anchor="ctr">
                    <a:lnL w="6350" cap="flat" cmpd="sng" algn="ctr">
                      <a:solidFill>
                        <a:srgbClr val="2774AE"/>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mpd="sng">
                      <a:noFill/>
                    </a:lnB>
                    <a:solidFill>
                      <a:schemeClr val="bg1"/>
                    </a:solidFill>
                  </a:tcPr>
                </a:tc>
                <a:extLst>
                  <a:ext uri="{0D108BD9-81ED-4DB2-BD59-A6C34878D82A}">
                    <a16:rowId xmlns:a16="http://schemas.microsoft.com/office/drawing/2014/main" val="2980189649"/>
                  </a:ext>
                </a:extLst>
              </a:tr>
              <a:tr h="791937">
                <a:tc>
                  <a:txBody>
                    <a:bodyPr/>
                    <a:lstStyle/>
                    <a:p>
                      <a:pPr rtl="0"/>
                      <a:r>
                        <a:rPr lang="en-US" sz="1100" b="1" i="0" u="none" strike="noStrike" kern="1200" dirty="0">
                          <a:solidFill>
                            <a:schemeClr val="dk1"/>
                          </a:solidFill>
                          <a:effectLst/>
                          <a:latin typeface="+mn-lt"/>
                          <a:ea typeface="+mn-ea"/>
                          <a:cs typeface="+mn-cs"/>
                        </a:rPr>
                        <a:t>5A</a:t>
                      </a:r>
                      <a:r>
                        <a:rPr lang="en-US" sz="1100" b="0" i="0" u="none" strike="noStrike" kern="1200" dirty="0">
                          <a:solidFill>
                            <a:schemeClr val="dk1"/>
                          </a:solidFill>
                          <a:effectLst/>
                          <a:latin typeface="+mn-lt"/>
                          <a:ea typeface="+mn-ea"/>
                          <a:cs typeface="+mn-cs"/>
                        </a:rPr>
                        <a:t> – </a:t>
                      </a:r>
                      <a:r>
                        <a:rPr lang="en-US" sz="1100" b="1" i="0" u="none" strike="noStrike" kern="1200" dirty="0">
                          <a:solidFill>
                            <a:schemeClr val="dk1"/>
                          </a:solidFill>
                          <a:effectLst/>
                          <a:latin typeface="+mn-lt"/>
                          <a:ea typeface="+mn-ea"/>
                          <a:cs typeface="+mn-cs"/>
                        </a:rPr>
                        <a:t>Physics for Life Science Majors: Mechanics and Energy (5)</a:t>
                      </a:r>
                      <a:endParaRPr lang="en-US" sz="1100" dirty="0">
                        <a:effectLst/>
                      </a:endParaRPr>
                    </a:p>
                    <a:p>
                      <a:pPr rtl="0"/>
                      <a:r>
                        <a:rPr lang="en-US" sz="1050" b="0" i="0" u="none" strike="noStrike" kern="1200" dirty="0">
                          <a:solidFill>
                            <a:schemeClr val="dk1"/>
                          </a:solidFill>
                          <a:effectLst/>
                          <a:latin typeface="+mn-lt"/>
                          <a:ea typeface="+mn-ea"/>
                          <a:cs typeface="+mn-cs"/>
                        </a:rPr>
                        <a:t>Prerequisite: MATH 3A, 3B, 3C, or MATH  31A, 31B, 32A or LS 30A, 30B</a:t>
                      </a:r>
                      <a:endParaRPr lang="en-US" sz="900" dirty="0">
                        <a:effectLst/>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mpd="sng">
                      <a:noFill/>
                    </a:lnT>
                    <a:lnB w="6350" cap="flat" cmpd="sng" algn="ctr">
                      <a:solidFill>
                        <a:schemeClr val="bg1"/>
                      </a:solidFill>
                      <a:prstDash val="solid"/>
                      <a:round/>
                      <a:headEnd type="none" w="med" len="med"/>
                      <a:tailEnd type="none" w="med" len="med"/>
                    </a:lnB>
                    <a:noFill/>
                  </a:tcPr>
                </a:tc>
                <a:tc vMerge="1">
                  <a:txBody>
                    <a:bodyPr/>
                    <a:lstStyle/>
                    <a:p>
                      <a:pPr algn="ctr"/>
                      <a:endParaRPr lang="en-US" sz="1400" b="1" dirty="0">
                        <a:solidFill>
                          <a:srgbClr val="2774AE"/>
                        </a:solidFill>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mpd="sng">
                      <a:noFill/>
                    </a:lnT>
                    <a:lnB w="6350" cap="flat" cmpd="sng" algn="ctr">
                      <a:solidFill>
                        <a:srgbClr val="FFFFFF"/>
                      </a:solidFill>
                      <a:prstDash val="solid"/>
                      <a:round/>
                      <a:headEnd type="none" w="med" len="med"/>
                      <a:tailEnd type="none" w="med" len="med"/>
                    </a:lnB>
                    <a:noFill/>
                  </a:tcPr>
                </a:tc>
                <a:tc>
                  <a:txBody>
                    <a:bodyPr/>
                    <a:lstStyle/>
                    <a:p>
                      <a:pPr lvl="1" rtl="0"/>
                      <a:r>
                        <a:rPr lang="en-US" sz="1100" b="1" i="0" u="none" strike="noStrike" kern="1200" dirty="0">
                          <a:solidFill>
                            <a:schemeClr val="dk1"/>
                          </a:solidFill>
                          <a:effectLst/>
                          <a:latin typeface="+mn-lt"/>
                          <a:ea typeface="+mn-ea"/>
                          <a:cs typeface="+mn-cs"/>
                        </a:rPr>
                        <a:t>1A(H) - Physics for Scientists and Engineers: Mechanics (Honors) (5)</a:t>
                      </a:r>
                      <a:endParaRPr lang="en-US" sz="1100" dirty="0">
                        <a:effectLst/>
                      </a:endParaRPr>
                    </a:p>
                    <a:p>
                      <a:pPr lvl="1" rtl="0"/>
                      <a:r>
                        <a:rPr lang="en-US" sz="1050" b="0" i="0" u="none" strike="noStrike" kern="1200" dirty="0">
                          <a:solidFill>
                            <a:schemeClr val="dk1"/>
                          </a:solidFill>
                          <a:effectLst/>
                          <a:latin typeface="+mn-lt"/>
                          <a:ea typeface="+mn-ea"/>
                          <a:cs typeface="+mn-cs"/>
                        </a:rPr>
                        <a:t>Prerequisites: MATH 31A and 31B</a:t>
                      </a:r>
                      <a:endParaRPr lang="en-US" sz="1050" dirty="0">
                        <a:effectLst/>
                      </a:endParaRPr>
                    </a:p>
                    <a:p>
                      <a:pPr lvl="1" rtl="0"/>
                      <a:r>
                        <a:rPr lang="en-US" sz="1050" b="0" i="0" u="none" strike="noStrike" kern="1200" dirty="0">
                          <a:solidFill>
                            <a:schemeClr val="dk1"/>
                          </a:solidFill>
                          <a:effectLst/>
                          <a:latin typeface="+mn-lt"/>
                          <a:ea typeface="+mn-ea"/>
                          <a:cs typeface="+mn-cs"/>
                        </a:rPr>
                        <a:t>Pre- or Co-requisite: MATH 32A</a:t>
                      </a:r>
                      <a:endParaRPr lang="en-US" sz="1050" dirty="0">
                        <a:effectLst/>
                      </a:endParaRPr>
                    </a:p>
                  </a:txBody>
                  <a:tcPr marL="0" marR="0" marB="0" anchor="ctr">
                    <a:lnL w="635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381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2780936"/>
                  </a:ext>
                </a:extLst>
              </a:tr>
              <a:tr h="791937">
                <a:tc>
                  <a:txBody>
                    <a:bodyPr/>
                    <a:lstStyle/>
                    <a:p>
                      <a:pPr rtl="0"/>
                      <a:r>
                        <a:rPr lang="en-US" sz="1100" b="1" i="0" u="none" strike="noStrike" kern="1200" dirty="0">
                          <a:solidFill>
                            <a:schemeClr val="dk1"/>
                          </a:solidFill>
                          <a:effectLst/>
                          <a:latin typeface="+mn-lt"/>
                          <a:ea typeface="+mn-ea"/>
                          <a:cs typeface="+mn-cs"/>
                        </a:rPr>
                        <a:t>5B</a:t>
                      </a:r>
                      <a:r>
                        <a:rPr lang="en-US" sz="1100" b="0" i="0" u="none" strike="noStrike" kern="1200" dirty="0">
                          <a:solidFill>
                            <a:schemeClr val="dk1"/>
                          </a:solidFill>
                          <a:effectLst/>
                          <a:latin typeface="+mn-lt"/>
                          <a:ea typeface="+mn-ea"/>
                          <a:cs typeface="+mn-cs"/>
                        </a:rPr>
                        <a:t> – </a:t>
                      </a:r>
                      <a:r>
                        <a:rPr lang="en-US" sz="1100" b="1" i="0" u="none" strike="noStrike" kern="1200" dirty="0">
                          <a:solidFill>
                            <a:schemeClr val="dk1"/>
                          </a:solidFill>
                          <a:effectLst/>
                          <a:latin typeface="+mn-lt"/>
                          <a:ea typeface="+mn-ea"/>
                          <a:cs typeface="+mn-cs"/>
                        </a:rPr>
                        <a:t>Physics for Life Science Majors: Thermodynamics, Fluids, Waves, Light and Optics (5)</a:t>
                      </a:r>
                      <a:endParaRPr lang="en-US" sz="1100" dirty="0">
                        <a:effectLst/>
                      </a:endParaRPr>
                    </a:p>
                    <a:p>
                      <a:pPr rtl="0"/>
                      <a:r>
                        <a:rPr lang="en-US" sz="1050" b="0" i="0" u="none" strike="noStrike" kern="1200" dirty="0">
                          <a:solidFill>
                            <a:schemeClr val="dk1"/>
                          </a:solidFill>
                          <a:effectLst/>
                          <a:latin typeface="+mn-lt"/>
                          <a:ea typeface="+mn-ea"/>
                          <a:cs typeface="+mn-cs"/>
                        </a:rPr>
                        <a:t>Prerequisite: PHYSICS 5A</a:t>
                      </a:r>
                      <a:endParaRPr lang="en-US" sz="900" dirty="0">
                        <a:effectLst/>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vMerge="1">
                  <a:txBody>
                    <a:bodyPr/>
                    <a:lstStyle/>
                    <a:p>
                      <a:pPr algn="ctr"/>
                      <a:endParaRPr lang="en-US" sz="1400" dirty="0">
                        <a:solidFill>
                          <a:schemeClr val="bg1"/>
                        </a:solidFill>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lvl="1" rtl="0"/>
                      <a:r>
                        <a:rPr lang="en-US" sz="1100" b="1" i="0" u="none" strike="noStrike" kern="1200" dirty="0">
                          <a:solidFill>
                            <a:schemeClr val="dk1"/>
                          </a:solidFill>
                          <a:effectLst/>
                          <a:latin typeface="+mn-lt"/>
                          <a:ea typeface="+mn-ea"/>
                          <a:cs typeface="+mn-cs"/>
                        </a:rPr>
                        <a:t>1B(H) - Physics for Scientists and Engineers: Oscillations, Waves, Electric and</a:t>
                      </a:r>
                      <a:r>
                        <a:rPr lang="en-US" sz="1100" b="0" i="0" u="none" strike="noStrike" kern="1200" baseline="0" dirty="0">
                          <a:solidFill>
                            <a:schemeClr val="dk1"/>
                          </a:solidFill>
                          <a:effectLst/>
                          <a:latin typeface="+mn-lt"/>
                          <a:ea typeface="+mn-ea"/>
                          <a:cs typeface="+mn-cs"/>
                        </a:rPr>
                        <a:t> </a:t>
                      </a:r>
                      <a:r>
                        <a:rPr lang="en-US" sz="1100" b="1" i="0" u="none" strike="noStrike" kern="1200" dirty="0">
                          <a:solidFill>
                            <a:schemeClr val="dk1"/>
                          </a:solidFill>
                          <a:effectLst/>
                          <a:latin typeface="+mn-lt"/>
                          <a:ea typeface="+mn-ea"/>
                          <a:cs typeface="+mn-cs"/>
                        </a:rPr>
                        <a:t>Magnetic Fields (Honors) (5)</a:t>
                      </a:r>
                      <a:endParaRPr lang="en-US" sz="1100" dirty="0">
                        <a:effectLst/>
                      </a:endParaRPr>
                    </a:p>
                    <a:p>
                      <a:pPr lvl="1" rtl="0"/>
                      <a:r>
                        <a:rPr lang="en-US" sz="1050" b="0" i="0" u="none" strike="noStrike" kern="1200" dirty="0" err="1">
                          <a:solidFill>
                            <a:schemeClr val="dk1"/>
                          </a:solidFill>
                          <a:effectLst/>
                          <a:latin typeface="+mn-lt"/>
                          <a:ea typeface="+mn-ea"/>
                          <a:cs typeface="+mn-cs"/>
                        </a:rPr>
                        <a:t>Prereq</a:t>
                      </a:r>
                      <a:r>
                        <a:rPr lang="en-US" sz="1050" b="0" i="0" u="none" strike="noStrike" kern="1200" dirty="0">
                          <a:solidFill>
                            <a:schemeClr val="dk1"/>
                          </a:solidFill>
                          <a:effectLst/>
                          <a:latin typeface="+mn-lt"/>
                          <a:ea typeface="+mn-ea"/>
                          <a:cs typeface="+mn-cs"/>
                        </a:rPr>
                        <a:t>: PHYSICS 1A, MATH 31B, 32A</a:t>
                      </a:r>
                      <a:endParaRPr lang="en-US" sz="1050" dirty="0">
                        <a:effectLst/>
                      </a:endParaRPr>
                    </a:p>
                    <a:p>
                      <a:pPr lvl="1" rtl="0"/>
                      <a:r>
                        <a:rPr lang="en-US" sz="1050" b="0" i="0" u="none" strike="noStrike" kern="1200" dirty="0">
                          <a:solidFill>
                            <a:schemeClr val="dk1"/>
                          </a:solidFill>
                          <a:effectLst/>
                          <a:latin typeface="+mn-lt"/>
                          <a:ea typeface="+mn-ea"/>
                          <a:cs typeface="+mn-cs"/>
                        </a:rPr>
                        <a:t>Pre- or Co-requisite: MATH 32B</a:t>
                      </a:r>
                      <a:endParaRPr lang="en-US" sz="1050" dirty="0">
                        <a:effectLst/>
                      </a:endParaRPr>
                    </a:p>
                  </a:txBody>
                  <a:tcPr marL="0" marR="0" marB="0">
                    <a:lnL w="635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2851612"/>
                  </a:ext>
                </a:extLst>
              </a:tr>
              <a:tr h="791937">
                <a:tc>
                  <a:txBody>
                    <a:bodyPr/>
                    <a:lstStyle/>
                    <a:p>
                      <a:pPr rtl="0"/>
                      <a:r>
                        <a:rPr lang="en-US" sz="1100" b="1" i="0" u="none" strike="noStrike" kern="1200" dirty="0">
                          <a:solidFill>
                            <a:schemeClr val="dk1"/>
                          </a:solidFill>
                          <a:effectLst/>
                          <a:latin typeface="+mn-lt"/>
                          <a:ea typeface="+mn-ea"/>
                          <a:cs typeface="+mn-cs"/>
                        </a:rPr>
                        <a:t>5C</a:t>
                      </a:r>
                      <a:r>
                        <a:rPr lang="en-US" sz="1100" b="0" i="0" u="none" strike="noStrike" kern="1200" dirty="0">
                          <a:solidFill>
                            <a:schemeClr val="dk1"/>
                          </a:solidFill>
                          <a:effectLst/>
                          <a:latin typeface="+mn-lt"/>
                          <a:ea typeface="+mn-ea"/>
                          <a:cs typeface="+mn-cs"/>
                        </a:rPr>
                        <a:t> – </a:t>
                      </a:r>
                      <a:r>
                        <a:rPr lang="en-US" sz="1100" b="1" i="0" u="none" strike="noStrike" kern="1200" dirty="0">
                          <a:solidFill>
                            <a:schemeClr val="dk1"/>
                          </a:solidFill>
                          <a:effectLst/>
                          <a:latin typeface="+mn-lt"/>
                          <a:ea typeface="+mn-ea"/>
                          <a:cs typeface="+mn-cs"/>
                        </a:rPr>
                        <a:t>Physics for Life Science Majors: Electricity, Magnetism, and Modern Physics (5)</a:t>
                      </a:r>
                      <a:endParaRPr lang="en-US" sz="1100" dirty="0">
                        <a:effectLst/>
                      </a:endParaRPr>
                    </a:p>
                    <a:p>
                      <a:pPr rtl="0"/>
                      <a:r>
                        <a:rPr lang="en-US" sz="1050" b="0" i="0" u="none" strike="noStrike" kern="1200" dirty="0">
                          <a:solidFill>
                            <a:schemeClr val="dk1"/>
                          </a:solidFill>
                          <a:effectLst/>
                          <a:latin typeface="+mn-lt"/>
                          <a:ea typeface="+mn-ea"/>
                          <a:cs typeface="+mn-cs"/>
                        </a:rPr>
                        <a:t>Prerequisite: PHYSICS 5A</a:t>
                      </a:r>
                      <a:endParaRPr lang="en-US" sz="900" dirty="0">
                        <a:effectLst/>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vMerge="1">
                  <a:txBody>
                    <a:bodyPr/>
                    <a:lstStyle/>
                    <a:p>
                      <a:pPr algn="ctr"/>
                      <a:endParaRPr lang="en-US" sz="1400" dirty="0">
                        <a:solidFill>
                          <a:schemeClr val="bg1"/>
                        </a:solidFill>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lvl="1" rtl="0"/>
                      <a:r>
                        <a:rPr lang="en-US" sz="1100" b="1" i="0" u="none" strike="noStrike" kern="1200" dirty="0">
                          <a:solidFill>
                            <a:schemeClr val="dk1"/>
                          </a:solidFill>
                          <a:effectLst/>
                          <a:latin typeface="+mn-lt"/>
                          <a:ea typeface="+mn-ea"/>
                          <a:cs typeface="+mn-cs"/>
                        </a:rPr>
                        <a:t>1C(H) - Physics for Scientists and Engineers: Electrodynamics, Optics, and Special Relativity (Honors) (5)</a:t>
                      </a:r>
                      <a:endParaRPr lang="en-US" sz="1100" dirty="0">
                        <a:effectLst/>
                      </a:endParaRPr>
                    </a:p>
                    <a:p>
                      <a:pPr lvl="1" rtl="0"/>
                      <a:r>
                        <a:rPr lang="en-US" sz="1050" b="0" i="0" u="none" strike="noStrike" kern="1200" dirty="0" err="1">
                          <a:solidFill>
                            <a:schemeClr val="dk1"/>
                          </a:solidFill>
                          <a:effectLst/>
                          <a:latin typeface="+mn-lt"/>
                          <a:ea typeface="+mn-ea"/>
                          <a:cs typeface="+mn-cs"/>
                        </a:rPr>
                        <a:t>Prereq</a:t>
                      </a:r>
                      <a:r>
                        <a:rPr lang="en-US" sz="1050" b="0" i="0" u="none" strike="noStrike" kern="1200" dirty="0">
                          <a:solidFill>
                            <a:schemeClr val="dk1"/>
                          </a:solidFill>
                          <a:effectLst/>
                          <a:latin typeface="+mn-lt"/>
                          <a:ea typeface="+mn-ea"/>
                          <a:cs typeface="+mn-cs"/>
                        </a:rPr>
                        <a:t>: PHYSICS 1A, 1B, MATH 32A, 32B</a:t>
                      </a:r>
                      <a:endParaRPr lang="en-US" sz="1050" dirty="0">
                        <a:effectLst/>
                      </a:endParaRPr>
                    </a:p>
                    <a:p>
                      <a:pPr lvl="1" rtl="0"/>
                      <a:r>
                        <a:rPr lang="en-US" sz="1050" b="0" i="0" u="none" strike="noStrike" kern="1200" dirty="0">
                          <a:solidFill>
                            <a:schemeClr val="dk1"/>
                          </a:solidFill>
                          <a:effectLst/>
                          <a:latin typeface="+mn-lt"/>
                          <a:ea typeface="+mn-ea"/>
                          <a:cs typeface="+mn-cs"/>
                        </a:rPr>
                        <a:t>Pre- or Co-requisite: MATH 33A</a:t>
                      </a:r>
                      <a:endParaRPr lang="en-US" sz="1050" dirty="0">
                        <a:effectLst/>
                      </a:endParaRPr>
                    </a:p>
                  </a:txBody>
                  <a:tcPr marL="0" marR="0" marB="0">
                    <a:lnL w="635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9758339"/>
                  </a:ext>
                </a:extLst>
              </a:tr>
              <a:tr h="507652">
                <a:tc>
                  <a:txBody>
                    <a:bodyPr/>
                    <a:lstStyle/>
                    <a:p>
                      <a:pPr rtl="0"/>
                      <a:r>
                        <a:rPr lang="en-US" sz="1100" b="1" i="0" u="none" strike="noStrike" kern="1200" dirty="0">
                          <a:solidFill>
                            <a:schemeClr val="dk1"/>
                          </a:solidFill>
                          <a:effectLst/>
                          <a:latin typeface="+mn-lt"/>
                          <a:ea typeface="+mn-ea"/>
                          <a:cs typeface="+mn-cs"/>
                        </a:rPr>
                        <a:t>Labs:</a:t>
                      </a:r>
                      <a:endParaRPr lang="en-US" sz="1100" dirty="0">
                        <a:effectLst/>
                      </a:endParaRPr>
                    </a:p>
                    <a:p>
                      <a:pPr rtl="0"/>
                      <a:r>
                        <a:rPr lang="en-US" sz="1100" b="0" i="0" u="none" strike="noStrike" kern="1200" dirty="0">
                          <a:solidFill>
                            <a:schemeClr val="dk1"/>
                          </a:solidFill>
                          <a:effectLst/>
                          <a:latin typeface="+mn-lt"/>
                          <a:ea typeface="+mn-ea"/>
                          <a:cs typeface="+mn-cs"/>
                        </a:rPr>
                        <a:t>Each course in the 5 series includes both lecture and laboratory.</a:t>
                      </a:r>
                      <a:endParaRPr lang="en-US" sz="1100" dirty="0">
                        <a:effectLst/>
                      </a:endParaRPr>
                    </a:p>
                  </a:txBody>
                  <a:tcPr marL="365760" marR="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vMerge="1">
                  <a:txBody>
                    <a:bodyPr/>
                    <a:lstStyle/>
                    <a:p>
                      <a:pPr algn="ctr"/>
                      <a:endParaRPr lang="en-US" sz="1400" dirty="0">
                        <a:solidFill>
                          <a:schemeClr val="bg1"/>
                        </a:solidFill>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noFill/>
                  </a:tcPr>
                </a:tc>
                <a:tc>
                  <a:txBody>
                    <a:bodyPr/>
                    <a:lstStyle/>
                    <a:p>
                      <a:pPr lvl="1" rtl="0"/>
                      <a:r>
                        <a:rPr lang="en-US" sz="1100" b="1" i="0" u="none" strike="noStrike" kern="1200" dirty="0">
                          <a:solidFill>
                            <a:schemeClr val="dk1"/>
                          </a:solidFill>
                          <a:effectLst/>
                          <a:latin typeface="+mn-lt"/>
                          <a:ea typeface="+mn-ea"/>
                          <a:cs typeface="+mn-cs"/>
                        </a:rPr>
                        <a:t>Labs:</a:t>
                      </a:r>
                      <a:endParaRPr lang="en-US" sz="1100" dirty="0">
                        <a:effectLst/>
                      </a:endParaRPr>
                    </a:p>
                    <a:p>
                      <a:pPr lvl="1" rtl="0"/>
                      <a:r>
                        <a:rPr lang="en-US" sz="1100" b="1" i="0" u="none" strike="noStrike" kern="1200" dirty="0">
                          <a:solidFill>
                            <a:schemeClr val="dk1"/>
                          </a:solidFill>
                          <a:effectLst/>
                          <a:latin typeface="+mn-lt"/>
                          <a:ea typeface="+mn-ea"/>
                          <a:cs typeface="+mn-cs"/>
                        </a:rPr>
                        <a:t>4AL - Physics Lab for Scientists and Engineers: Mechanics (2)</a:t>
                      </a:r>
                      <a:endParaRPr lang="en-US" sz="1100" dirty="0">
                        <a:effectLst/>
                      </a:endParaRPr>
                    </a:p>
                    <a:p>
                      <a:pPr lvl="1" rtl="0"/>
                      <a:r>
                        <a:rPr lang="en-US" sz="1050" b="0" i="0" u="none" strike="noStrike" kern="1200" dirty="0">
                          <a:solidFill>
                            <a:schemeClr val="dk1"/>
                          </a:solidFill>
                          <a:effectLst/>
                          <a:latin typeface="+mn-lt"/>
                          <a:ea typeface="+mn-ea"/>
                          <a:cs typeface="+mn-cs"/>
                        </a:rPr>
                        <a:t>Prerequisite: PHYSICS 1A(H)</a:t>
                      </a:r>
                      <a:endParaRPr lang="en-US" sz="1050" dirty="0">
                        <a:effectLst/>
                      </a:endParaRPr>
                    </a:p>
                    <a:p>
                      <a:pPr lvl="1" rtl="0"/>
                      <a:r>
                        <a:rPr lang="en-US" sz="1050" b="0" i="0" u="none" strike="noStrike" kern="1200" dirty="0">
                          <a:solidFill>
                            <a:schemeClr val="dk1"/>
                          </a:solidFill>
                          <a:effectLst/>
                          <a:latin typeface="+mn-lt"/>
                          <a:ea typeface="+mn-ea"/>
                          <a:cs typeface="+mn-cs"/>
                        </a:rPr>
                        <a:t>Co-</a:t>
                      </a:r>
                      <a:r>
                        <a:rPr lang="en-US" sz="1050" b="0" i="0" u="none" strike="noStrike" kern="1200" dirty="0" err="1">
                          <a:solidFill>
                            <a:schemeClr val="dk1"/>
                          </a:solidFill>
                          <a:effectLst/>
                          <a:latin typeface="+mn-lt"/>
                          <a:ea typeface="+mn-ea"/>
                          <a:cs typeface="+mn-cs"/>
                        </a:rPr>
                        <a:t>Req</a:t>
                      </a:r>
                      <a:r>
                        <a:rPr lang="en-US" sz="1050" b="0" i="0" u="none" strike="noStrike" kern="1200" dirty="0">
                          <a:solidFill>
                            <a:schemeClr val="dk1"/>
                          </a:solidFill>
                          <a:effectLst/>
                          <a:latin typeface="+mn-lt"/>
                          <a:ea typeface="+mn-ea"/>
                          <a:cs typeface="+mn-cs"/>
                        </a:rPr>
                        <a:t>: PHYSICS 1B(H)</a:t>
                      </a:r>
                      <a:endParaRPr lang="en-US" sz="1050" dirty="0">
                        <a:effectLst/>
                      </a:endParaRPr>
                    </a:p>
                    <a:p>
                      <a:pPr lvl="1" rtl="0"/>
                      <a:r>
                        <a:rPr lang="en-US" sz="1100" b="1" i="0" u="none" strike="noStrike" kern="1200" dirty="0">
                          <a:solidFill>
                            <a:schemeClr val="dk1"/>
                          </a:solidFill>
                          <a:effectLst/>
                          <a:latin typeface="+mn-lt"/>
                          <a:ea typeface="+mn-ea"/>
                          <a:cs typeface="+mn-cs"/>
                        </a:rPr>
                        <a:t>4BL - Physics Lab for Scientists and Engineers:</a:t>
                      </a:r>
                      <a:r>
                        <a:rPr lang="en-US" sz="1100" b="0" i="0" u="none" strike="noStrike" kern="1200" baseline="0" dirty="0">
                          <a:solidFill>
                            <a:schemeClr val="dk1"/>
                          </a:solidFill>
                          <a:effectLst/>
                          <a:latin typeface="+mn-lt"/>
                          <a:ea typeface="+mn-ea"/>
                          <a:cs typeface="+mn-cs"/>
                        </a:rPr>
                        <a:t> </a:t>
                      </a:r>
                      <a:r>
                        <a:rPr lang="en-US" sz="1100" b="1" i="0" u="none" strike="noStrike" kern="1200" dirty="0">
                          <a:solidFill>
                            <a:schemeClr val="dk1"/>
                          </a:solidFill>
                          <a:effectLst/>
                          <a:latin typeface="+mn-lt"/>
                          <a:ea typeface="+mn-ea"/>
                          <a:cs typeface="+mn-cs"/>
                        </a:rPr>
                        <a:t>Electricity and Magnetism (2)</a:t>
                      </a:r>
                      <a:endParaRPr lang="en-US" sz="1100" dirty="0">
                        <a:effectLst/>
                      </a:endParaRPr>
                    </a:p>
                    <a:p>
                      <a:pPr lvl="1" rtl="0"/>
                      <a:r>
                        <a:rPr lang="en-US" sz="1100" b="0" i="0" u="none" strike="noStrike" kern="1200" dirty="0">
                          <a:solidFill>
                            <a:schemeClr val="dk1"/>
                          </a:solidFill>
                          <a:effectLst/>
                          <a:latin typeface="+mn-lt"/>
                          <a:ea typeface="+mn-ea"/>
                          <a:cs typeface="+mn-cs"/>
                        </a:rPr>
                        <a:t>Prerequisite: PHYSICS 1A(H), 1B(H)</a:t>
                      </a:r>
                      <a:endParaRPr lang="en-US" sz="1100" dirty="0">
                        <a:effectLst/>
                      </a:endParaRPr>
                    </a:p>
                    <a:p>
                      <a:pPr lvl="1" rtl="0"/>
                      <a:r>
                        <a:rPr lang="en-US" sz="1100" b="0" i="0" u="none" strike="noStrike" kern="1200" dirty="0">
                          <a:solidFill>
                            <a:schemeClr val="dk1"/>
                          </a:solidFill>
                          <a:effectLst/>
                          <a:latin typeface="+mn-lt"/>
                          <a:ea typeface="+mn-ea"/>
                          <a:cs typeface="+mn-cs"/>
                        </a:rPr>
                        <a:t>Co-Requisite: PHYSICS 1C</a:t>
                      </a:r>
                      <a:endParaRPr lang="en-US" sz="1100" dirty="0">
                        <a:effectLst/>
                      </a:endParaRPr>
                    </a:p>
                  </a:txBody>
                  <a:tcPr marL="0" marR="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6133237"/>
                  </a:ext>
                </a:extLst>
              </a:tr>
            </a:tbl>
          </a:graphicData>
        </a:graphic>
      </p:graphicFrame>
      <p:sp>
        <p:nvSpPr>
          <p:cNvPr id="6" name="Rectangle 5"/>
          <p:cNvSpPr/>
          <p:nvPr/>
        </p:nvSpPr>
        <p:spPr>
          <a:xfrm>
            <a:off x="548640" y="1354931"/>
            <a:ext cx="670560" cy="228600"/>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E3B8432-A274-7DAD-4166-824251C15C5D}"/>
              </a:ext>
            </a:extLst>
          </p:cNvPr>
          <p:cNvPicPr>
            <a:picLocks noChangeAspect="1"/>
          </p:cNvPicPr>
          <p:nvPr/>
        </p:nvPicPr>
        <p:blipFill>
          <a:blip r:embed="rId3"/>
          <a:stretch>
            <a:fillRect/>
          </a:stretch>
        </p:blipFill>
        <p:spPr>
          <a:xfrm>
            <a:off x="213360" y="1308342"/>
            <a:ext cx="670560" cy="269765"/>
          </a:xfrm>
          <a:prstGeom prst="rect">
            <a:avLst/>
          </a:prstGeom>
        </p:spPr>
      </p:pic>
    </p:spTree>
    <p:extLst>
      <p:ext uri="{BB962C8B-B14F-4D97-AF65-F5344CB8AC3E}">
        <p14:creationId xmlns:p14="http://schemas.microsoft.com/office/powerpoint/2010/main" val="4047700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04A124-2DD4-4BCD-B040-79B4603EB750}" type="datetime4">
              <a:rPr lang="en-US" smtClean="0"/>
              <a:t>July 10, 2025</a:t>
            </a:fld>
            <a:endParaRPr lang="en-US" dirty="0"/>
          </a:p>
        </p:txBody>
      </p:sp>
      <p:sp>
        <p:nvSpPr>
          <p:cNvPr id="3" name="Slide Number Placeholder 2"/>
          <p:cNvSpPr>
            <a:spLocks noGrp="1"/>
          </p:cNvSpPr>
          <p:nvPr>
            <p:ph type="sldNum" sz="quarter" idx="11"/>
          </p:nvPr>
        </p:nvSpPr>
        <p:spPr/>
        <p:txBody>
          <a:bodyPr/>
          <a:lstStyle/>
          <a:p>
            <a:fld id="{8368066F-241F-DA46-A244-6F6C08E1BFA8}" type="slidenum">
              <a:rPr lang="en-US" smtClean="0"/>
              <a:pPr/>
              <a:t>13</a:t>
            </a:fld>
            <a:endParaRPr lang="en-US"/>
          </a:p>
        </p:txBody>
      </p:sp>
      <p:sp>
        <p:nvSpPr>
          <p:cNvPr id="4" name="Title 3"/>
          <p:cNvSpPr>
            <a:spLocks noGrp="1"/>
          </p:cNvSpPr>
          <p:nvPr>
            <p:ph type="title"/>
          </p:nvPr>
        </p:nvSpPr>
        <p:spPr>
          <a:xfrm>
            <a:off x="550920" y="373302"/>
            <a:ext cx="7315200" cy="515526"/>
          </a:xfrm>
        </p:spPr>
        <p:txBody>
          <a:bodyPr/>
          <a:lstStyle/>
          <a:p>
            <a:r>
              <a:rPr lang="en-US" dirty="0">
                <a:solidFill>
                  <a:schemeClr val="tx1"/>
                </a:solidFill>
                <a:hlinkClick r:id="rId3">
                  <a:extLst>
                    <a:ext uri="{A12FA001-AC4F-418D-AE19-62706E023703}">
                      <ahyp:hlinkClr xmlns:ahyp="http://schemas.microsoft.com/office/drawing/2018/hyperlinkcolor" val="tx"/>
                    </a:ext>
                  </a:extLst>
                </a:hlinkClick>
              </a:rPr>
              <a:t>Pre-Health at UCLA</a:t>
            </a:r>
            <a:endParaRPr lang="en-US">
              <a:solidFill>
                <a:schemeClr val="tx1"/>
              </a:solidFill>
              <a:cs typeface="Helvetica"/>
              <a:hlinkClick r:id="rId3">
                <a:extLst>
                  <a:ext uri="{A12FA001-AC4F-418D-AE19-62706E023703}">
                    <ahyp:hlinkClr xmlns:ahyp="http://schemas.microsoft.com/office/drawing/2018/hyperlinkcolor" val="tx"/>
                  </a:ext>
                </a:extLst>
              </a:hlinkClick>
            </a:endParaRPr>
          </a:p>
        </p:txBody>
      </p:sp>
      <p:sp>
        <p:nvSpPr>
          <p:cNvPr id="5" name="Text Placeholder 4"/>
          <p:cNvSpPr>
            <a:spLocks noGrp="1"/>
          </p:cNvSpPr>
          <p:nvPr>
            <p:ph type="body" sz="quarter" idx="12"/>
          </p:nvPr>
        </p:nvSpPr>
        <p:spPr>
          <a:xfrm>
            <a:off x="218270" y="1737360"/>
            <a:ext cx="8625204" cy="1099788"/>
          </a:xfrm>
        </p:spPr>
        <p:txBody>
          <a:bodyPr vert="horz" wrap="square" lIns="457200" tIns="0" rIns="0" bIns="0" rtlCol="0" anchor="t">
            <a:spAutoFit/>
          </a:bodyPr>
          <a:lstStyle/>
          <a:p>
            <a:pPr marL="0" indent="0" fontAlgn="base">
              <a:buNone/>
            </a:pPr>
            <a:r>
              <a:rPr lang="en-US" sz="1800" dirty="0"/>
              <a:t>"Pre-Health" refers to a pathway that </a:t>
            </a:r>
            <a:r>
              <a:rPr lang="en-US" sz="1800" b="1" dirty="0"/>
              <a:t>prepares students for careers in healthcare professions</a:t>
            </a:r>
            <a:r>
              <a:rPr lang="en-US" sz="1800" dirty="0"/>
              <a:t> (i.e. medicine, nursing, physician assistant, optometry, pharmacy, dental, physical therapy, or veterinary fields). </a:t>
            </a:r>
            <a:endParaRPr lang="en-US"/>
          </a:p>
          <a:p>
            <a:pPr marL="0" indent="0">
              <a:buNone/>
            </a:pPr>
            <a:endParaRPr lang="en-US" sz="1800" dirty="0">
              <a:cs typeface="Helvetica"/>
            </a:endParaRPr>
          </a:p>
        </p:txBody>
      </p:sp>
      <p:sp>
        <p:nvSpPr>
          <p:cNvPr id="7" name="Text Placeholder 1">
            <a:extLst>
              <a:ext uri="{FF2B5EF4-FFF2-40B4-BE49-F238E27FC236}">
                <a16:creationId xmlns:a16="http://schemas.microsoft.com/office/drawing/2014/main" id="{7F149CC2-A8B6-8B6B-2B01-BC2AE8A57E89}"/>
              </a:ext>
            </a:extLst>
          </p:cNvPr>
          <p:cNvSpPr txBox="1">
            <a:spLocks/>
          </p:cNvSpPr>
          <p:nvPr/>
        </p:nvSpPr>
        <p:spPr>
          <a:xfrm>
            <a:off x="221472" y="3893595"/>
            <a:ext cx="3895322" cy="553998"/>
          </a:xfrm>
          <a:prstGeom prst="rect">
            <a:avLst/>
          </a:prstGeom>
        </p:spPr>
        <p:txBody>
          <a:bodyPr vert="horz" wrap="square" lIns="457200" tIns="0" rIns="0" bIns="0" rtlCol="0" anchor="t">
            <a:spAutoFit/>
          </a:bodyPr>
          <a:lstStyle>
            <a:lvl1pPr marL="173736" indent="-173736" algn="l" defTabSz="685800" rtl="0" eaLnBrk="1" latinLnBrk="0" hangingPunct="1">
              <a:lnSpc>
                <a:spcPct val="90000"/>
              </a:lnSpc>
              <a:spcBef>
                <a:spcPts val="750"/>
              </a:spcBef>
              <a:buFont typeface="Arial" panose="020B0604020202020204" pitchFamily="34" charset="0"/>
              <a:buChar char="•"/>
              <a:defRPr sz="1400" kern="1200" spc="0" baseline="0">
                <a:solidFill>
                  <a:schemeClr val="bg1"/>
                </a:solidFill>
                <a:latin typeface="+mn-lt"/>
                <a:ea typeface="+mn-ea"/>
                <a:cs typeface="+mn-cs"/>
              </a:defRPr>
            </a:lvl1pPr>
            <a:lvl2pPr marL="560070" indent="-285750" algn="l" defTabSz="685800" rtl="0" eaLnBrk="1" latinLnBrk="0" hangingPunct="1">
              <a:lnSpc>
                <a:spcPct val="90000"/>
              </a:lnSpc>
              <a:spcBef>
                <a:spcPts val="375"/>
              </a:spcBef>
              <a:buFont typeface="Arial" panose="020B0604020202020204" pitchFamily="34" charset="0"/>
              <a:buChar char="•"/>
              <a:defRPr sz="1400" kern="1200" spc="0" baseline="0">
                <a:solidFill>
                  <a:schemeClr val="bg1"/>
                </a:solidFill>
                <a:latin typeface="+mn-lt"/>
                <a:ea typeface="+mn-ea"/>
                <a:cs typeface="+mn-cs"/>
              </a:defRPr>
            </a:lvl2pPr>
            <a:lvl3pPr marL="834390" indent="-285750" algn="l" defTabSz="685800" rtl="0" eaLnBrk="1" latinLnBrk="0" hangingPunct="1">
              <a:lnSpc>
                <a:spcPct val="90000"/>
              </a:lnSpc>
              <a:spcBef>
                <a:spcPts val="375"/>
              </a:spcBef>
              <a:buFont typeface="Arial" panose="020B0604020202020204" pitchFamily="34" charset="0"/>
              <a:buChar char="•"/>
              <a:defRPr sz="1400" kern="1200" spc="0" baseline="0">
                <a:solidFill>
                  <a:schemeClr val="bg1"/>
                </a:solidFill>
                <a:latin typeface="+mn-lt"/>
                <a:ea typeface="+mn-ea"/>
                <a:cs typeface="+mn-cs"/>
              </a:defRPr>
            </a:lvl3pPr>
            <a:lvl4pPr marL="1108710" indent="-285750" algn="l" defTabSz="685800" rtl="0" eaLnBrk="1" latinLnBrk="0" hangingPunct="1">
              <a:lnSpc>
                <a:spcPct val="90000"/>
              </a:lnSpc>
              <a:spcBef>
                <a:spcPts val="375"/>
              </a:spcBef>
              <a:buFont typeface="Arial" panose="020B0604020202020204" pitchFamily="34" charset="0"/>
              <a:buChar char="•"/>
              <a:defRPr sz="1400" kern="1200" spc="0" baseline="0">
                <a:solidFill>
                  <a:schemeClr val="bg1"/>
                </a:solidFill>
                <a:latin typeface="+mn-lt"/>
                <a:ea typeface="+mn-ea"/>
                <a:cs typeface="+mn-cs"/>
              </a:defRPr>
            </a:lvl4pPr>
            <a:lvl5pPr marL="1383030" indent="-285750" algn="l" defTabSz="685800" rtl="0" eaLnBrk="1" latinLnBrk="0" hangingPunct="1">
              <a:lnSpc>
                <a:spcPct val="90000"/>
              </a:lnSpc>
              <a:spcBef>
                <a:spcPts val="375"/>
              </a:spcBef>
              <a:buFont typeface="Arial" panose="020B0604020202020204" pitchFamily="34" charset="0"/>
              <a:buChar char="•"/>
              <a:defRPr sz="1400" kern="1200" spc="0" baseline="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1800" dirty="0">
                <a:latin typeface="Arial"/>
                <a:cs typeface="Helvetica"/>
              </a:rPr>
              <a:t>Pre-Health</a:t>
            </a:r>
            <a:endParaRPr lang="en-US"/>
          </a:p>
          <a:p>
            <a:pPr marL="0" indent="0">
              <a:lnSpc>
                <a:spcPct val="100000"/>
              </a:lnSpc>
              <a:spcBef>
                <a:spcPts val="0"/>
              </a:spcBef>
              <a:buNone/>
            </a:pPr>
            <a:r>
              <a:rPr lang="en-US" sz="1800" dirty="0">
                <a:latin typeface="Arial"/>
                <a:cs typeface="Helvetica"/>
              </a:rPr>
              <a:t>Requirements Worksheet</a:t>
            </a:r>
            <a:endParaRPr lang="en-US"/>
          </a:p>
        </p:txBody>
      </p:sp>
      <p:sp>
        <p:nvSpPr>
          <p:cNvPr id="8" name="Text Placeholder 1">
            <a:extLst>
              <a:ext uri="{FF2B5EF4-FFF2-40B4-BE49-F238E27FC236}">
                <a16:creationId xmlns:a16="http://schemas.microsoft.com/office/drawing/2014/main" id="{F66F211A-B855-902A-C03A-21D0BD5A457D}"/>
              </a:ext>
            </a:extLst>
          </p:cNvPr>
          <p:cNvSpPr txBox="1">
            <a:spLocks/>
          </p:cNvSpPr>
          <p:nvPr/>
        </p:nvSpPr>
        <p:spPr>
          <a:xfrm>
            <a:off x="5304284" y="3892007"/>
            <a:ext cx="3895322" cy="553998"/>
          </a:xfrm>
          <a:prstGeom prst="rect">
            <a:avLst/>
          </a:prstGeom>
        </p:spPr>
        <p:txBody>
          <a:bodyPr vert="horz" wrap="square" lIns="457200" tIns="0" rIns="0" bIns="0" rtlCol="0" anchor="t">
            <a:spAutoFit/>
          </a:bodyPr>
          <a:lstStyle>
            <a:lvl1pPr marL="173736" indent="-173736" algn="l" defTabSz="685800" rtl="0" eaLnBrk="1" latinLnBrk="0" hangingPunct="1">
              <a:lnSpc>
                <a:spcPct val="90000"/>
              </a:lnSpc>
              <a:spcBef>
                <a:spcPts val="750"/>
              </a:spcBef>
              <a:buFont typeface="Arial" panose="020B0604020202020204" pitchFamily="34" charset="0"/>
              <a:buChar char="•"/>
              <a:defRPr sz="1400" kern="1200" spc="0" baseline="0">
                <a:solidFill>
                  <a:schemeClr val="bg1"/>
                </a:solidFill>
                <a:latin typeface="+mn-lt"/>
                <a:ea typeface="+mn-ea"/>
                <a:cs typeface="+mn-cs"/>
              </a:defRPr>
            </a:lvl1pPr>
            <a:lvl2pPr marL="560070" indent="-285750" algn="l" defTabSz="685800" rtl="0" eaLnBrk="1" latinLnBrk="0" hangingPunct="1">
              <a:lnSpc>
                <a:spcPct val="90000"/>
              </a:lnSpc>
              <a:spcBef>
                <a:spcPts val="375"/>
              </a:spcBef>
              <a:buFont typeface="Arial" panose="020B0604020202020204" pitchFamily="34" charset="0"/>
              <a:buChar char="•"/>
              <a:defRPr sz="1400" kern="1200" spc="0" baseline="0">
                <a:solidFill>
                  <a:schemeClr val="bg1"/>
                </a:solidFill>
                <a:latin typeface="+mn-lt"/>
                <a:ea typeface="+mn-ea"/>
                <a:cs typeface="+mn-cs"/>
              </a:defRPr>
            </a:lvl2pPr>
            <a:lvl3pPr marL="834390" indent="-285750" algn="l" defTabSz="685800" rtl="0" eaLnBrk="1" latinLnBrk="0" hangingPunct="1">
              <a:lnSpc>
                <a:spcPct val="90000"/>
              </a:lnSpc>
              <a:spcBef>
                <a:spcPts val="375"/>
              </a:spcBef>
              <a:buFont typeface="Arial" panose="020B0604020202020204" pitchFamily="34" charset="0"/>
              <a:buChar char="•"/>
              <a:defRPr sz="1400" kern="1200" spc="0" baseline="0">
                <a:solidFill>
                  <a:schemeClr val="bg1"/>
                </a:solidFill>
                <a:latin typeface="+mn-lt"/>
                <a:ea typeface="+mn-ea"/>
                <a:cs typeface="+mn-cs"/>
              </a:defRPr>
            </a:lvl3pPr>
            <a:lvl4pPr marL="1108710" indent="-285750" algn="l" defTabSz="685800" rtl="0" eaLnBrk="1" latinLnBrk="0" hangingPunct="1">
              <a:lnSpc>
                <a:spcPct val="90000"/>
              </a:lnSpc>
              <a:spcBef>
                <a:spcPts val="375"/>
              </a:spcBef>
              <a:buFont typeface="Arial" panose="020B0604020202020204" pitchFamily="34" charset="0"/>
              <a:buChar char="•"/>
              <a:defRPr sz="1400" kern="1200" spc="0" baseline="0">
                <a:solidFill>
                  <a:schemeClr val="bg1"/>
                </a:solidFill>
                <a:latin typeface="+mn-lt"/>
                <a:ea typeface="+mn-ea"/>
                <a:cs typeface="+mn-cs"/>
              </a:defRPr>
            </a:lvl4pPr>
            <a:lvl5pPr marL="1383030" indent="-285750" algn="l" defTabSz="685800" rtl="0" eaLnBrk="1" latinLnBrk="0" hangingPunct="1">
              <a:lnSpc>
                <a:spcPct val="90000"/>
              </a:lnSpc>
              <a:spcBef>
                <a:spcPts val="375"/>
              </a:spcBef>
              <a:buFont typeface="Arial" panose="020B0604020202020204" pitchFamily="34" charset="0"/>
              <a:buChar char="•"/>
              <a:defRPr sz="1400" kern="1200" spc="0" baseline="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1800" dirty="0">
                <a:latin typeface="Arial"/>
                <a:cs typeface="Helvetica"/>
              </a:rPr>
              <a:t>UCLA Pre-Health</a:t>
            </a:r>
            <a:endParaRPr lang="en-US" dirty="0"/>
          </a:p>
          <a:p>
            <a:pPr marL="0" indent="0">
              <a:lnSpc>
                <a:spcPct val="100000"/>
              </a:lnSpc>
              <a:spcBef>
                <a:spcPts val="0"/>
              </a:spcBef>
              <a:buNone/>
            </a:pPr>
            <a:r>
              <a:rPr lang="en-US" sz="1800" dirty="0">
                <a:latin typeface="Arial"/>
                <a:cs typeface="Helvetica"/>
              </a:rPr>
              <a:t>Services</a:t>
            </a:r>
            <a:endParaRPr lang="en-US" dirty="0"/>
          </a:p>
        </p:txBody>
      </p:sp>
      <p:pic>
        <p:nvPicPr>
          <p:cNvPr id="9" name="Picture 8" descr="A qr code with a white background&#10;&#10;AI-generated content may be incorrect.">
            <a:extLst>
              <a:ext uri="{FF2B5EF4-FFF2-40B4-BE49-F238E27FC236}">
                <a16:creationId xmlns:a16="http://schemas.microsoft.com/office/drawing/2014/main" id="{914AAB05-0DF0-D928-05FD-C426FC25A803}"/>
              </a:ext>
            </a:extLst>
          </p:cNvPr>
          <p:cNvPicPr>
            <a:picLocks noChangeAspect="1"/>
          </p:cNvPicPr>
          <p:nvPr/>
        </p:nvPicPr>
        <p:blipFill>
          <a:blip r:embed="rId4"/>
          <a:stretch>
            <a:fillRect/>
          </a:stretch>
        </p:blipFill>
        <p:spPr>
          <a:xfrm>
            <a:off x="5748225" y="2701449"/>
            <a:ext cx="1124835" cy="1089244"/>
          </a:xfrm>
          <a:prstGeom prst="rect">
            <a:avLst/>
          </a:prstGeom>
        </p:spPr>
      </p:pic>
      <p:pic>
        <p:nvPicPr>
          <p:cNvPr id="10" name="Picture 9" descr="A qr code with a black background&#10;&#10;AI-generated content may be incorrect.">
            <a:extLst>
              <a:ext uri="{FF2B5EF4-FFF2-40B4-BE49-F238E27FC236}">
                <a16:creationId xmlns:a16="http://schemas.microsoft.com/office/drawing/2014/main" id="{E362C61D-20AE-00D5-0607-1A48A26D2E7E}"/>
              </a:ext>
            </a:extLst>
          </p:cNvPr>
          <p:cNvPicPr>
            <a:picLocks noChangeAspect="1"/>
          </p:cNvPicPr>
          <p:nvPr/>
        </p:nvPicPr>
        <p:blipFill>
          <a:blip r:embed="rId5"/>
          <a:stretch>
            <a:fillRect/>
          </a:stretch>
        </p:blipFill>
        <p:spPr>
          <a:xfrm>
            <a:off x="671098" y="2679780"/>
            <a:ext cx="1124834" cy="1110695"/>
          </a:xfrm>
          <a:prstGeom prst="rect">
            <a:avLst/>
          </a:prstGeom>
        </p:spPr>
      </p:pic>
      <p:pic>
        <p:nvPicPr>
          <p:cNvPr id="13" name="Picture 12" descr="Pre-Health Academic Planning | Undergraduate Students | College of Liberal  Arts">
            <a:extLst>
              <a:ext uri="{FF2B5EF4-FFF2-40B4-BE49-F238E27FC236}">
                <a16:creationId xmlns:a16="http://schemas.microsoft.com/office/drawing/2014/main" id="{E8667E09-04F9-0A82-8A60-F1FAC694B177}"/>
              </a:ext>
            </a:extLst>
          </p:cNvPr>
          <p:cNvPicPr>
            <a:picLocks noChangeAspect="1"/>
          </p:cNvPicPr>
          <p:nvPr/>
        </p:nvPicPr>
        <p:blipFill>
          <a:blip r:embed="rId6"/>
          <a:stretch>
            <a:fillRect/>
          </a:stretch>
        </p:blipFill>
        <p:spPr>
          <a:xfrm>
            <a:off x="7389209" y="274162"/>
            <a:ext cx="1477768" cy="1106402"/>
          </a:xfrm>
          <a:prstGeom prst="rect">
            <a:avLst/>
          </a:prstGeom>
        </p:spPr>
      </p:pic>
      <p:sp>
        <p:nvSpPr>
          <p:cNvPr id="11" name="TextBox 10">
            <a:extLst>
              <a:ext uri="{FF2B5EF4-FFF2-40B4-BE49-F238E27FC236}">
                <a16:creationId xmlns:a16="http://schemas.microsoft.com/office/drawing/2014/main" id="{B0AB9D68-CCD5-57D1-B00C-F109CDCEBA72}"/>
              </a:ext>
            </a:extLst>
          </p:cNvPr>
          <p:cNvSpPr txBox="1"/>
          <p:nvPr/>
        </p:nvSpPr>
        <p:spPr>
          <a:xfrm>
            <a:off x="152715" y="885871"/>
            <a:ext cx="3758405" cy="276999"/>
          </a:xfrm>
          <a:prstGeom prst="rect">
            <a:avLst/>
          </a:prstGeom>
          <a:noFill/>
        </p:spPr>
        <p:txBody>
          <a:bodyPr rot="0" spcFirstLastPara="0" vertOverflow="overflow" horzOverflow="overflow" vert="horz" wrap="square" lIns="457200" tIns="0" rIns="0" bIns="0" numCol="1" spcCol="0" rtlCol="0" fromWordArt="0" anchor="t" anchorCtr="0" forceAA="0" compatLnSpc="1">
            <a:prstTxWarp prst="textNoShape">
              <a:avLst/>
            </a:prstTxWarp>
            <a:spAutoFit/>
          </a:bodyPr>
          <a:lstStyle/>
          <a:p>
            <a:r>
              <a:rPr lang="en-US" sz="1800" dirty="0">
                <a:ea typeface="+mn-lt"/>
                <a:cs typeface="+mn-lt"/>
                <a:hlinkClick r:id="rId3">
                  <a:extLst>
                    <a:ext uri="{A12FA001-AC4F-418D-AE19-62706E023703}">
                      <ahyp:hlinkClr xmlns:ahyp="http://schemas.microsoft.com/office/drawing/2018/hyperlinkcolor" val="tx"/>
                    </a:ext>
                  </a:extLst>
                </a:hlinkClick>
              </a:rPr>
              <a:t>https://prehealth.ucla.edu/</a:t>
            </a:r>
            <a:endParaRPr lang="en-US" sz="1800">
              <a:cs typeface="Helvetica"/>
              <a:hlinkClick r:id="" action="ppaction://noaction">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225200072"/>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62105-60B6-71AE-1CE1-35CAF3F2CB50}"/>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ED585A9C-CB1F-EBCA-D141-9D9709E079BB}"/>
              </a:ext>
            </a:extLst>
          </p:cNvPr>
          <p:cNvSpPr>
            <a:spLocks noGrp="1"/>
          </p:cNvSpPr>
          <p:nvPr>
            <p:ph type="dt" sz="half" idx="10"/>
          </p:nvPr>
        </p:nvSpPr>
        <p:spPr/>
        <p:txBody>
          <a:bodyPr/>
          <a:lstStyle/>
          <a:p>
            <a:fld id="{B404A124-2DD4-4BCD-B040-79B4603EB750}" type="datetime4">
              <a:rPr lang="en-US" smtClean="0"/>
              <a:t>July 10, 2025</a:t>
            </a:fld>
            <a:endParaRPr lang="en-US" dirty="0"/>
          </a:p>
        </p:txBody>
      </p:sp>
      <p:sp>
        <p:nvSpPr>
          <p:cNvPr id="3" name="Slide Number Placeholder 2">
            <a:extLst>
              <a:ext uri="{FF2B5EF4-FFF2-40B4-BE49-F238E27FC236}">
                <a16:creationId xmlns:a16="http://schemas.microsoft.com/office/drawing/2014/main" id="{618EDE59-C7A6-0222-C695-AE71B5B6E0E1}"/>
              </a:ext>
            </a:extLst>
          </p:cNvPr>
          <p:cNvSpPr>
            <a:spLocks noGrp="1"/>
          </p:cNvSpPr>
          <p:nvPr>
            <p:ph type="sldNum" sz="quarter" idx="11"/>
          </p:nvPr>
        </p:nvSpPr>
        <p:spPr/>
        <p:txBody>
          <a:bodyPr/>
          <a:lstStyle/>
          <a:p>
            <a:fld id="{8368066F-241F-DA46-A244-6F6C08E1BFA8}" type="slidenum">
              <a:rPr lang="en-US" smtClean="0"/>
              <a:pPr/>
              <a:t>14</a:t>
            </a:fld>
            <a:endParaRPr lang="en-US"/>
          </a:p>
        </p:txBody>
      </p:sp>
      <p:sp>
        <p:nvSpPr>
          <p:cNvPr id="4" name="Title 3">
            <a:extLst>
              <a:ext uri="{FF2B5EF4-FFF2-40B4-BE49-F238E27FC236}">
                <a16:creationId xmlns:a16="http://schemas.microsoft.com/office/drawing/2014/main" id="{9CB5E9EA-F0E3-DB32-F077-F8840DF26555}"/>
              </a:ext>
            </a:extLst>
          </p:cNvPr>
          <p:cNvSpPr>
            <a:spLocks noGrp="1"/>
          </p:cNvSpPr>
          <p:nvPr>
            <p:ph type="title"/>
          </p:nvPr>
        </p:nvSpPr>
        <p:spPr>
          <a:xfrm>
            <a:off x="550920" y="731520"/>
            <a:ext cx="7315200" cy="515526"/>
          </a:xfrm>
        </p:spPr>
        <p:txBody>
          <a:bodyPr/>
          <a:lstStyle/>
          <a:p>
            <a:r>
              <a:rPr lang="en-US" dirty="0"/>
              <a:t>Medical School Requirements</a:t>
            </a:r>
          </a:p>
        </p:txBody>
      </p:sp>
      <p:sp>
        <p:nvSpPr>
          <p:cNvPr id="5" name="Text Placeholder 4">
            <a:extLst>
              <a:ext uri="{FF2B5EF4-FFF2-40B4-BE49-F238E27FC236}">
                <a16:creationId xmlns:a16="http://schemas.microsoft.com/office/drawing/2014/main" id="{DB325A87-DC0B-9476-EDB4-C95E42CB993A}"/>
              </a:ext>
            </a:extLst>
          </p:cNvPr>
          <p:cNvSpPr>
            <a:spLocks noGrp="1"/>
          </p:cNvSpPr>
          <p:nvPr>
            <p:ph type="body" sz="quarter" idx="12"/>
          </p:nvPr>
        </p:nvSpPr>
        <p:spPr>
          <a:xfrm>
            <a:off x="640080" y="1737360"/>
            <a:ext cx="7202488" cy="2507353"/>
          </a:xfrm>
        </p:spPr>
        <p:txBody>
          <a:bodyPr vert="horz" lIns="457200" tIns="0" rIns="0" bIns="0" rtlCol="0" anchor="t">
            <a:spAutoFit/>
          </a:bodyPr>
          <a:lstStyle/>
          <a:p>
            <a:pPr marL="173355" indent="-173355" fontAlgn="base"/>
            <a:r>
              <a:rPr lang="en-US" sz="1800" dirty="0"/>
              <a:t>3 quarters of college </a:t>
            </a:r>
            <a:r>
              <a:rPr lang="en-US" sz="1800" b="1" dirty="0"/>
              <a:t>English</a:t>
            </a:r>
            <a:r>
              <a:rPr lang="en-US" sz="1800" dirty="0"/>
              <a:t> (AP coursework does not apply)</a:t>
            </a:r>
            <a:endParaRPr lang="en-US" sz="1800" dirty="0">
              <a:cs typeface="Helvetica"/>
            </a:endParaRPr>
          </a:p>
          <a:p>
            <a:pPr marL="173355" indent="-173355" fontAlgn="base"/>
            <a:r>
              <a:rPr lang="en-US" sz="1800" dirty="0"/>
              <a:t>3 quarters of college </a:t>
            </a:r>
            <a:r>
              <a:rPr lang="en-US" sz="1800" b="1" dirty="0"/>
              <a:t>Math, </a:t>
            </a:r>
            <a:r>
              <a:rPr lang="en-US" sz="1800" dirty="0"/>
              <a:t>including Statistics (AP coursework does not apply)</a:t>
            </a:r>
            <a:endParaRPr lang="en-US" sz="1800" dirty="0">
              <a:cs typeface="Helvetica"/>
            </a:endParaRPr>
          </a:p>
          <a:p>
            <a:pPr marL="173355" indent="-173355" fontAlgn="base"/>
            <a:r>
              <a:rPr lang="en-US" sz="1800" dirty="0"/>
              <a:t>1 year of </a:t>
            </a:r>
            <a:r>
              <a:rPr lang="en-US" sz="1800" b="1" dirty="0"/>
              <a:t>Biology</a:t>
            </a:r>
            <a:r>
              <a:rPr lang="en-US" sz="1800" dirty="0"/>
              <a:t> </a:t>
            </a:r>
            <a:r>
              <a:rPr lang="en-US" sz="1800" b="1" dirty="0"/>
              <a:t>with lab</a:t>
            </a:r>
            <a:r>
              <a:rPr lang="en-US" sz="1800" dirty="0"/>
              <a:t> (LIFESCI 7A, 7B, 7C, 7L)</a:t>
            </a:r>
            <a:endParaRPr lang="en-US" sz="1800" dirty="0">
              <a:cs typeface="Helvetica"/>
            </a:endParaRPr>
          </a:p>
          <a:p>
            <a:pPr marL="173355" indent="-173355" fontAlgn="base"/>
            <a:r>
              <a:rPr lang="en-US" sz="1800" dirty="0"/>
              <a:t>CHEM 14 series or CHEM 20/30 series + CHEM 153A fulfills the </a:t>
            </a:r>
            <a:r>
              <a:rPr lang="en-US" sz="1800" b="1" dirty="0"/>
              <a:t>Chemistry with lab</a:t>
            </a:r>
            <a:r>
              <a:rPr lang="en-US" sz="1800" dirty="0"/>
              <a:t> requirement (AP does not apply)</a:t>
            </a:r>
            <a:endParaRPr lang="en-US" sz="1800" dirty="0">
              <a:cs typeface="Helvetica"/>
            </a:endParaRPr>
          </a:p>
          <a:p>
            <a:pPr marL="173355" indent="-173355" fontAlgn="base"/>
            <a:r>
              <a:rPr lang="en-US" sz="1800" dirty="0"/>
              <a:t>1 year of </a:t>
            </a:r>
            <a:r>
              <a:rPr lang="en-US" sz="1800" b="1" dirty="0"/>
              <a:t>Physics with lab</a:t>
            </a:r>
            <a:r>
              <a:rPr lang="en-US" sz="1800" dirty="0"/>
              <a:t> (PHYSICS 5A, 5B, 5C)</a:t>
            </a:r>
            <a:endParaRPr lang="en-US" sz="1800" dirty="0">
              <a:cs typeface="Helvetica"/>
            </a:endParaRPr>
          </a:p>
          <a:p>
            <a:pPr marL="173355" indent="-173355" fontAlgn="base"/>
            <a:r>
              <a:rPr lang="en-US" sz="1800" b="1" dirty="0"/>
              <a:t>Spanish</a:t>
            </a:r>
            <a:r>
              <a:rPr lang="en-US" sz="1800" dirty="0"/>
              <a:t> is highly recommended</a:t>
            </a:r>
            <a:endParaRPr lang="en-US" sz="1800" dirty="0">
              <a:cs typeface="Helvetica"/>
            </a:endParaRPr>
          </a:p>
        </p:txBody>
      </p:sp>
    </p:spTree>
    <p:extLst>
      <p:ext uri="{BB962C8B-B14F-4D97-AF65-F5344CB8AC3E}">
        <p14:creationId xmlns:p14="http://schemas.microsoft.com/office/powerpoint/2010/main" val="1231141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1132E-A874-C855-00A0-CB8A441DFEAB}"/>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D8534784-1730-0F43-0368-219DEE6B8C39}"/>
              </a:ext>
            </a:extLst>
          </p:cNvPr>
          <p:cNvSpPr>
            <a:spLocks noGrp="1"/>
          </p:cNvSpPr>
          <p:nvPr>
            <p:ph type="dt" sz="half" idx="10"/>
          </p:nvPr>
        </p:nvSpPr>
        <p:spPr/>
        <p:txBody>
          <a:bodyPr/>
          <a:lstStyle/>
          <a:p>
            <a:fld id="{BA44B934-4787-CE42-9206-F1BF26B71361}" type="datetime4">
              <a:rPr lang="en-US" smtClean="0"/>
              <a:t>July 10, 2025</a:t>
            </a:fld>
            <a:endParaRPr lang="en-US" dirty="0"/>
          </a:p>
        </p:txBody>
      </p:sp>
      <p:sp>
        <p:nvSpPr>
          <p:cNvPr id="3" name="Slide Number Placeholder 2">
            <a:extLst>
              <a:ext uri="{FF2B5EF4-FFF2-40B4-BE49-F238E27FC236}">
                <a16:creationId xmlns:a16="http://schemas.microsoft.com/office/drawing/2014/main" id="{A15D7B81-7E97-2F34-EAAE-9464483EA0E4}"/>
              </a:ext>
            </a:extLst>
          </p:cNvPr>
          <p:cNvSpPr>
            <a:spLocks noGrp="1"/>
          </p:cNvSpPr>
          <p:nvPr>
            <p:ph type="sldNum" sz="quarter" idx="11"/>
          </p:nvPr>
        </p:nvSpPr>
        <p:spPr/>
        <p:txBody>
          <a:bodyPr/>
          <a:lstStyle/>
          <a:p>
            <a:fld id="{8368066F-241F-DA46-A244-6F6C08E1BFA8}" type="slidenum">
              <a:rPr lang="en-US" smtClean="0"/>
              <a:pPr/>
              <a:t>15</a:t>
            </a:fld>
            <a:endParaRPr lang="en-US"/>
          </a:p>
        </p:txBody>
      </p:sp>
      <p:sp>
        <p:nvSpPr>
          <p:cNvPr id="4" name="Title 3">
            <a:extLst>
              <a:ext uri="{FF2B5EF4-FFF2-40B4-BE49-F238E27FC236}">
                <a16:creationId xmlns:a16="http://schemas.microsoft.com/office/drawing/2014/main" id="{42D399F3-D77A-6F20-45AF-29B331CEE945}"/>
              </a:ext>
            </a:extLst>
          </p:cNvPr>
          <p:cNvSpPr>
            <a:spLocks noGrp="1"/>
          </p:cNvSpPr>
          <p:nvPr>
            <p:ph type="title"/>
          </p:nvPr>
        </p:nvSpPr>
        <p:spPr>
          <a:xfrm>
            <a:off x="550920" y="731520"/>
            <a:ext cx="7315200" cy="507831"/>
          </a:xfrm>
        </p:spPr>
        <p:txBody>
          <a:bodyPr/>
          <a:lstStyle/>
          <a:p>
            <a:r>
              <a:rPr lang="en-US" dirty="0"/>
              <a:t>Fall Quarter Recommendations</a:t>
            </a:r>
          </a:p>
        </p:txBody>
      </p:sp>
      <p:sp>
        <p:nvSpPr>
          <p:cNvPr id="5" name="Text Placeholder 4">
            <a:extLst>
              <a:ext uri="{FF2B5EF4-FFF2-40B4-BE49-F238E27FC236}">
                <a16:creationId xmlns:a16="http://schemas.microsoft.com/office/drawing/2014/main" id="{274CFAF0-D50B-DEC0-A500-3308441C9F01}"/>
              </a:ext>
            </a:extLst>
          </p:cNvPr>
          <p:cNvSpPr>
            <a:spLocks noGrp="1"/>
          </p:cNvSpPr>
          <p:nvPr>
            <p:ph type="body" sz="quarter" idx="12"/>
          </p:nvPr>
        </p:nvSpPr>
        <p:spPr>
          <a:xfrm>
            <a:off x="550326" y="1667668"/>
            <a:ext cx="8288495" cy="2934650"/>
          </a:xfrm>
        </p:spPr>
        <p:txBody>
          <a:bodyPr vert="horz" wrap="square" lIns="457200" tIns="0" rIns="0" bIns="0" rtlCol="0" anchor="t">
            <a:spAutoFit/>
          </a:bodyPr>
          <a:lstStyle/>
          <a:p>
            <a:pPr marL="0" indent="0" fontAlgn="base">
              <a:lnSpc>
                <a:spcPct val="150000"/>
              </a:lnSpc>
              <a:buNone/>
            </a:pPr>
            <a:r>
              <a:rPr lang="en-US" sz="1800" b="1" u="sng" dirty="0">
                <a:cs typeface="Helvetica"/>
              </a:rPr>
              <a:t>3 Courses Total:</a:t>
            </a:r>
          </a:p>
          <a:p>
            <a:pPr lvl="1" fontAlgn="base">
              <a:lnSpc>
                <a:spcPct val="150000"/>
              </a:lnSpc>
            </a:pPr>
            <a:r>
              <a:rPr lang="en-US" sz="1800" b="1" u="sng" dirty="0"/>
              <a:t>No more than 2</a:t>
            </a:r>
            <a:r>
              <a:rPr lang="en-US" sz="1800" b="1" dirty="0"/>
              <a:t> Life Sciences Core/ Major preparation classes</a:t>
            </a:r>
            <a:endParaRPr lang="en-US" sz="1800" b="1" dirty="0">
              <a:cs typeface="Helvetica"/>
            </a:endParaRPr>
          </a:p>
          <a:p>
            <a:pPr lvl="3">
              <a:lnSpc>
                <a:spcPct val="100000"/>
              </a:lnSpc>
            </a:pPr>
            <a:r>
              <a:rPr lang="en-US" sz="1800" b="1" dirty="0">
                <a:cs typeface="Helvetica"/>
              </a:rPr>
              <a:t>Any</a:t>
            </a:r>
            <a:r>
              <a:rPr lang="en-US" sz="1800" dirty="0">
                <a:cs typeface="Helvetica"/>
              </a:rPr>
              <a:t> combination of Life Sciences (7A), Chemistry, &amp; Math (30A). Examples:</a:t>
            </a:r>
          </a:p>
          <a:p>
            <a:pPr lvl="4">
              <a:lnSpc>
                <a:spcPct val="100000"/>
              </a:lnSpc>
            </a:pPr>
            <a:r>
              <a:rPr lang="en-US" sz="1800" b="1" dirty="0">
                <a:cs typeface="Helvetica"/>
              </a:rPr>
              <a:t>LIFESCI 7A &amp; LIFESCI 30A</a:t>
            </a:r>
          </a:p>
          <a:p>
            <a:pPr lvl="4">
              <a:lnSpc>
                <a:spcPct val="100000"/>
              </a:lnSpc>
            </a:pPr>
            <a:r>
              <a:rPr lang="en-US" sz="1800" dirty="0">
                <a:cs typeface="Helvetica"/>
              </a:rPr>
              <a:t>CHEM 14A &amp; LIFESCI 30A</a:t>
            </a:r>
            <a:endParaRPr lang="en-US" dirty="0">
              <a:cs typeface="Helvetica"/>
            </a:endParaRPr>
          </a:p>
          <a:p>
            <a:pPr lvl="1">
              <a:lnSpc>
                <a:spcPct val="150000"/>
              </a:lnSpc>
            </a:pPr>
            <a:r>
              <a:rPr lang="en-US" sz="1800" b="1" u="sng" dirty="0"/>
              <a:t>1</a:t>
            </a:r>
            <a:r>
              <a:rPr lang="en-US" sz="1800" b="1" dirty="0"/>
              <a:t> non-major class</a:t>
            </a:r>
            <a:r>
              <a:rPr lang="en-US" sz="1800" dirty="0"/>
              <a:t> (ex: Cluster, ENG COMP 3 course, GE course)</a:t>
            </a:r>
            <a:br>
              <a:rPr lang="en-US" sz="1600" dirty="0"/>
            </a:br>
            <a:endParaRPr lang="en-US" sz="1600">
              <a:cs typeface="Helvetica"/>
            </a:endParaRPr>
          </a:p>
        </p:txBody>
      </p:sp>
    </p:spTree>
    <p:extLst>
      <p:ext uri="{BB962C8B-B14F-4D97-AF65-F5344CB8AC3E}">
        <p14:creationId xmlns:p14="http://schemas.microsoft.com/office/powerpoint/2010/main" val="3285714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7E8E8F-08DD-4ED7-AD4C-BCD5D3D40556}" type="datetime4">
              <a:rPr lang="en-US" smtClean="0"/>
              <a:t>July 10, 2025</a:t>
            </a:fld>
            <a:endParaRPr lang="en-US" dirty="0"/>
          </a:p>
        </p:txBody>
      </p:sp>
      <p:sp>
        <p:nvSpPr>
          <p:cNvPr id="3" name="Slide Number Placeholder 2"/>
          <p:cNvSpPr>
            <a:spLocks noGrp="1"/>
          </p:cNvSpPr>
          <p:nvPr>
            <p:ph type="sldNum" sz="quarter" idx="11"/>
          </p:nvPr>
        </p:nvSpPr>
        <p:spPr/>
        <p:txBody>
          <a:bodyPr/>
          <a:lstStyle/>
          <a:p>
            <a:fld id="{8368066F-241F-DA46-A244-6F6C08E1BFA8}" type="slidenum">
              <a:rPr lang="en-US" smtClean="0"/>
              <a:pPr/>
              <a:t>16</a:t>
            </a:fld>
            <a:endParaRPr lang="en-US"/>
          </a:p>
        </p:txBody>
      </p:sp>
      <p:sp>
        <p:nvSpPr>
          <p:cNvPr id="4" name="Title 3"/>
          <p:cNvSpPr>
            <a:spLocks noGrp="1"/>
          </p:cNvSpPr>
          <p:nvPr>
            <p:ph type="title"/>
          </p:nvPr>
        </p:nvSpPr>
        <p:spPr>
          <a:xfrm>
            <a:off x="637608" y="442595"/>
            <a:ext cx="7315200" cy="923330"/>
          </a:xfrm>
        </p:spPr>
        <p:txBody>
          <a:bodyPr/>
          <a:lstStyle/>
          <a:p>
            <a:r>
              <a:rPr lang="en-US" dirty="0"/>
              <a:t>Getting Involved in</a:t>
            </a:r>
            <a:br>
              <a:rPr lang="en-US" dirty="0">
                <a:cs typeface="Helvetica"/>
              </a:rPr>
            </a:br>
            <a:r>
              <a:rPr lang="en-US" dirty="0"/>
              <a:t>Undergraduate Research</a:t>
            </a:r>
            <a:endParaRPr lang="en-US" dirty="0">
              <a:cs typeface="Helvetica"/>
            </a:endParaRPr>
          </a:p>
        </p:txBody>
      </p:sp>
      <p:sp>
        <p:nvSpPr>
          <p:cNvPr id="5" name="Text Placeholder 4"/>
          <p:cNvSpPr>
            <a:spLocks noGrp="1"/>
          </p:cNvSpPr>
          <p:nvPr>
            <p:ph type="body" sz="quarter" idx="12"/>
          </p:nvPr>
        </p:nvSpPr>
        <p:spPr>
          <a:xfrm>
            <a:off x="640080" y="1737360"/>
            <a:ext cx="7202488" cy="2001574"/>
          </a:xfrm>
        </p:spPr>
        <p:txBody>
          <a:bodyPr vert="horz" lIns="457200" tIns="0" rIns="0" bIns="0" rtlCol="0" anchor="t">
            <a:spAutoFit/>
          </a:bodyPr>
          <a:lstStyle/>
          <a:p>
            <a:pPr marL="173355" indent="-173355" fontAlgn="base"/>
            <a:r>
              <a:rPr lang="en-US" sz="1800" dirty="0">
                <a:solidFill>
                  <a:schemeClr val="tx1"/>
                </a:solidFill>
                <a:latin typeface="Helvetica"/>
                <a:cs typeface="Arial"/>
                <a:hlinkClick r:id="rId2">
                  <a:extLst>
                    <a:ext uri="{A12FA001-AC4F-418D-AE19-62706E023703}">
                      <ahyp:hlinkClr xmlns:ahyp="http://schemas.microsoft.com/office/drawing/2018/hyperlinkcolor" val="tx"/>
                    </a:ext>
                  </a:extLst>
                </a:hlinkClick>
              </a:rPr>
              <a:t>Biomedical Research Minor</a:t>
            </a:r>
            <a:endParaRPr lang="en-US" sz="1800">
              <a:solidFill>
                <a:schemeClr val="tx1"/>
              </a:solidFill>
              <a:latin typeface="Helvetica"/>
              <a:cs typeface="Arial"/>
            </a:endParaRPr>
          </a:p>
          <a:p>
            <a:pPr lvl="1" fontAlgn="base"/>
            <a:r>
              <a:rPr lang="en-US" sz="1800" dirty="0">
                <a:latin typeface="Helvetica"/>
                <a:cs typeface="Arial"/>
              </a:rPr>
              <a:t>Introductory course required to apply - BMD RES 5HA, BMD RES 10H, HNRS 70A</a:t>
            </a:r>
            <a:br>
              <a:rPr lang="en-US" sz="1800" dirty="0">
                <a:latin typeface="Helvetica"/>
                <a:cs typeface="Arial"/>
              </a:rPr>
            </a:br>
            <a:endParaRPr lang="en-US" sz="1800">
              <a:latin typeface="Helvetica"/>
              <a:cs typeface="Arial"/>
            </a:endParaRPr>
          </a:p>
          <a:p>
            <a:pPr marL="173355" indent="-173355" fontAlgn="base"/>
            <a:r>
              <a:rPr lang="en-US" sz="1800" dirty="0">
                <a:solidFill>
                  <a:schemeClr val="tx1"/>
                </a:solidFill>
                <a:latin typeface="Helvetica"/>
                <a:cs typeface="Arial"/>
                <a:hlinkClick r:id="rId3">
                  <a:extLst>
                    <a:ext uri="{A12FA001-AC4F-418D-AE19-62706E023703}">
                      <ahyp:hlinkClr xmlns:ahyp="http://schemas.microsoft.com/office/drawing/2018/hyperlinkcolor" val="tx"/>
                    </a:ext>
                  </a:extLst>
                </a:hlinkClick>
              </a:rPr>
              <a:t>Undergraduate Research Center - Sciences</a:t>
            </a:r>
            <a:br>
              <a:rPr lang="en-US" sz="1800" dirty="0">
                <a:latin typeface="Helvetica"/>
                <a:cs typeface="Arial"/>
              </a:rPr>
            </a:br>
            <a:endParaRPr lang="en-US" sz="1800">
              <a:solidFill>
                <a:schemeClr val="tx1"/>
              </a:solidFill>
              <a:latin typeface="Helvetica"/>
              <a:cs typeface="Arial"/>
            </a:endParaRPr>
          </a:p>
          <a:p>
            <a:pPr marL="173355" indent="-173355"/>
            <a:r>
              <a:rPr lang="en-US" sz="1800" dirty="0">
                <a:solidFill>
                  <a:schemeClr val="tx1"/>
                </a:solidFill>
                <a:latin typeface="Helvetica"/>
                <a:cs typeface="Arial"/>
              </a:rPr>
              <a:t>Consult with your major advisor for major-specific information.</a:t>
            </a:r>
          </a:p>
        </p:txBody>
      </p:sp>
    </p:spTree>
    <p:extLst>
      <p:ext uri="{BB962C8B-B14F-4D97-AF65-F5344CB8AC3E}">
        <p14:creationId xmlns:p14="http://schemas.microsoft.com/office/powerpoint/2010/main" val="3022532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5B769-F9C7-7C99-8C97-0240BC7035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1955BA-45CD-A869-90A7-B49A2EBFBEF6}"/>
              </a:ext>
            </a:extLst>
          </p:cNvPr>
          <p:cNvSpPr>
            <a:spLocks noGrp="1"/>
          </p:cNvSpPr>
          <p:nvPr>
            <p:ph type="ctrTitle"/>
          </p:nvPr>
        </p:nvSpPr>
        <p:spPr>
          <a:xfrm>
            <a:off x="620816" y="2258187"/>
            <a:ext cx="7223760" cy="1661993"/>
          </a:xfrm>
        </p:spPr>
        <p:txBody>
          <a:bodyPr/>
          <a:lstStyle/>
          <a:p>
            <a:r>
              <a:rPr lang="en-US" dirty="0"/>
              <a:t>Thank You!</a:t>
            </a:r>
            <a:br>
              <a:rPr lang="en-US" dirty="0"/>
            </a:br>
            <a:br>
              <a:rPr lang="en-US" dirty="0"/>
            </a:br>
            <a:r>
              <a:rPr lang="en-US" dirty="0">
                <a:cs typeface="Helvetica"/>
              </a:rPr>
              <a:t>Questions?</a:t>
            </a:r>
          </a:p>
        </p:txBody>
      </p:sp>
      <p:sp>
        <p:nvSpPr>
          <p:cNvPr id="3" name="Date Placeholder 2">
            <a:extLst>
              <a:ext uri="{FF2B5EF4-FFF2-40B4-BE49-F238E27FC236}">
                <a16:creationId xmlns:a16="http://schemas.microsoft.com/office/drawing/2014/main" id="{2803CBF9-4815-89EC-F5F5-AD4EBF93019B}"/>
              </a:ext>
            </a:extLst>
          </p:cNvPr>
          <p:cNvSpPr>
            <a:spLocks noGrp="1"/>
          </p:cNvSpPr>
          <p:nvPr>
            <p:ph type="dt" sz="half" idx="2"/>
          </p:nvPr>
        </p:nvSpPr>
        <p:spPr/>
        <p:txBody>
          <a:bodyPr/>
          <a:lstStyle/>
          <a:p>
            <a:fld id="{A9193939-556C-4AB3-AD5A-6B2FF8B3CF6E}" type="datetime4">
              <a:rPr lang="en-US" smtClean="0"/>
              <a:t>July 10, 2025</a:t>
            </a:fld>
            <a:endParaRPr lang="en-US" dirty="0"/>
          </a:p>
        </p:txBody>
      </p:sp>
      <p:sp>
        <p:nvSpPr>
          <p:cNvPr id="4" name="Slide Number Placeholder 3">
            <a:extLst>
              <a:ext uri="{FF2B5EF4-FFF2-40B4-BE49-F238E27FC236}">
                <a16:creationId xmlns:a16="http://schemas.microsoft.com/office/drawing/2014/main" id="{8EC6E5E0-6B24-936F-E0E3-3308030F407E}"/>
              </a:ext>
            </a:extLst>
          </p:cNvPr>
          <p:cNvSpPr>
            <a:spLocks noGrp="1"/>
          </p:cNvSpPr>
          <p:nvPr>
            <p:ph type="sldNum" sz="quarter" idx="4"/>
          </p:nvPr>
        </p:nvSpPr>
        <p:spPr/>
        <p:txBody>
          <a:bodyPr/>
          <a:lstStyle/>
          <a:p>
            <a:fld id="{8368066F-241F-DA46-A244-6F6C08E1BFA8}" type="slidenum">
              <a:rPr lang="en-US" smtClean="0"/>
              <a:pPr/>
              <a:t>17</a:t>
            </a:fld>
            <a:endParaRPr lang="en-US" dirty="0"/>
          </a:p>
        </p:txBody>
      </p:sp>
      <p:pic>
        <p:nvPicPr>
          <p:cNvPr id="6" name="Picture 5" descr="A banner featuring four diverse graduates from UCLA's Class of 2025. Two students wear blue and gold graduation stoles with &quot;UCLA&quot; and &quot;Class of 2025&quot; text. The graduates are shown in individual portraits against natural backgrounds, representing the culmination of their academic journey.&#10;">
            <a:extLst>
              <a:ext uri="{FF2B5EF4-FFF2-40B4-BE49-F238E27FC236}">
                <a16:creationId xmlns:a16="http://schemas.microsoft.com/office/drawing/2014/main" id="{9D120D38-AF8B-509C-7B6C-94D1287AB302}"/>
              </a:ext>
            </a:extLst>
          </p:cNvPr>
          <p:cNvPicPr>
            <a:picLocks noChangeAspect="1"/>
          </p:cNvPicPr>
          <p:nvPr/>
        </p:nvPicPr>
        <p:blipFill>
          <a:blip r:embed="rId2"/>
          <a:stretch>
            <a:fillRect/>
          </a:stretch>
        </p:blipFill>
        <p:spPr>
          <a:xfrm>
            <a:off x="3730021" y="1129058"/>
            <a:ext cx="4555508" cy="2238881"/>
          </a:xfrm>
          <a:prstGeom prst="roundRect">
            <a:avLst/>
          </a:prstGeom>
        </p:spPr>
      </p:pic>
    </p:spTree>
    <p:extLst>
      <p:ext uri="{BB962C8B-B14F-4D97-AF65-F5344CB8AC3E}">
        <p14:creationId xmlns:p14="http://schemas.microsoft.com/office/powerpoint/2010/main" val="3059557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18BFBD-B6BC-494D-AB9A-F0474A81B01B}"/>
              </a:ext>
            </a:extLst>
          </p:cNvPr>
          <p:cNvSpPr>
            <a:spLocks noGrp="1"/>
          </p:cNvSpPr>
          <p:nvPr>
            <p:ph type="ctrTitle"/>
          </p:nvPr>
        </p:nvSpPr>
        <p:spPr>
          <a:xfrm>
            <a:off x="741420" y="145258"/>
            <a:ext cx="7315200" cy="510140"/>
          </a:xfrm>
        </p:spPr>
        <p:txBody>
          <a:bodyPr wrap="square" anchor="ctr">
            <a:normAutofit/>
          </a:bodyPr>
          <a:lstStyle/>
          <a:p>
            <a:r>
              <a:rPr lang="en-US" sz="3400" dirty="0"/>
              <a:t>Ecology and Evolutionary Biology</a:t>
            </a:r>
          </a:p>
        </p:txBody>
      </p:sp>
      <p:sp>
        <p:nvSpPr>
          <p:cNvPr id="2" name="Date Placeholder 1">
            <a:extLst>
              <a:ext uri="{FF2B5EF4-FFF2-40B4-BE49-F238E27FC236}">
                <a16:creationId xmlns:a16="http://schemas.microsoft.com/office/drawing/2014/main" id="{A1E2BEBC-D4A9-4569-A5DE-479112E25FFA}"/>
              </a:ext>
            </a:extLst>
          </p:cNvPr>
          <p:cNvSpPr>
            <a:spLocks noGrp="1"/>
          </p:cNvSpPr>
          <p:nvPr>
            <p:ph type="dt" sz="half" idx="2"/>
          </p:nvPr>
        </p:nvSpPr>
        <p:spPr>
          <a:xfrm>
            <a:off x="6691556" y="4828032"/>
            <a:ext cx="1371600" cy="141577"/>
          </a:xfrm>
        </p:spPr>
        <p:txBody>
          <a:bodyPr wrap="square" anchor="b">
            <a:normAutofit/>
          </a:bodyPr>
          <a:lstStyle/>
          <a:p>
            <a:pPr>
              <a:spcAft>
                <a:spcPts val="600"/>
              </a:spcAft>
            </a:pPr>
            <a:fld id="{BA44B934-4787-CE42-9206-F1BF26B71361}" type="datetime4">
              <a:rPr lang="en-US" smtClean="0"/>
              <a:pPr>
                <a:spcAft>
                  <a:spcPts val="600"/>
                </a:spcAft>
              </a:pPr>
              <a:t>July 10, 2025</a:t>
            </a:fld>
            <a:endParaRPr lang="en-US"/>
          </a:p>
        </p:txBody>
      </p:sp>
      <p:sp>
        <p:nvSpPr>
          <p:cNvPr id="3" name="Slide Number Placeholder 2">
            <a:extLst>
              <a:ext uri="{FF2B5EF4-FFF2-40B4-BE49-F238E27FC236}">
                <a16:creationId xmlns:a16="http://schemas.microsoft.com/office/drawing/2014/main" id="{D9E08C68-93B9-4A51-89B4-D515C7814218}"/>
              </a:ext>
            </a:extLst>
          </p:cNvPr>
          <p:cNvSpPr>
            <a:spLocks noGrp="1"/>
          </p:cNvSpPr>
          <p:nvPr>
            <p:ph type="sldNum" sz="quarter" idx="4"/>
          </p:nvPr>
        </p:nvSpPr>
        <p:spPr>
          <a:xfrm>
            <a:off x="8137002" y="4824068"/>
            <a:ext cx="799180" cy="141577"/>
          </a:xfrm>
        </p:spPr>
        <p:txBody>
          <a:bodyPr wrap="square" anchor="b">
            <a:normAutofit/>
          </a:bodyPr>
          <a:lstStyle/>
          <a:p>
            <a:pPr>
              <a:spcAft>
                <a:spcPts val="600"/>
              </a:spcAft>
            </a:pPr>
            <a:fld id="{8368066F-241F-DA46-A244-6F6C08E1BFA8}" type="slidenum">
              <a:rPr lang="en-US" smtClean="0"/>
              <a:pPr>
                <a:spcAft>
                  <a:spcPts val="600"/>
                </a:spcAft>
              </a:pPr>
              <a:t>18</a:t>
            </a:fld>
            <a:endParaRPr lang="en-US"/>
          </a:p>
        </p:txBody>
      </p:sp>
      <p:pic>
        <p:nvPicPr>
          <p:cNvPr id="7" name="Picture 6" descr="A monkey on a tree branch&#10;&#10;Description automatically generated">
            <a:extLst>
              <a:ext uri="{FF2B5EF4-FFF2-40B4-BE49-F238E27FC236}">
                <a16:creationId xmlns:a16="http://schemas.microsoft.com/office/drawing/2014/main" id="{C1E702C6-30BB-9DDB-75E6-24380D767B1B}"/>
              </a:ext>
            </a:extLst>
          </p:cNvPr>
          <p:cNvPicPr>
            <a:picLocks noChangeAspect="1"/>
          </p:cNvPicPr>
          <p:nvPr/>
        </p:nvPicPr>
        <p:blipFill>
          <a:blip r:embed="rId2"/>
          <a:srcRect t="9656" r="-3" b="27436"/>
          <a:stretch>
            <a:fillRect/>
          </a:stretch>
        </p:blipFill>
        <p:spPr>
          <a:xfrm>
            <a:off x="393080" y="915544"/>
            <a:ext cx="3467100" cy="3267431"/>
          </a:xfrm>
          <a:prstGeom prst="rect">
            <a:avLst/>
          </a:prstGeom>
          <a:noFill/>
        </p:spPr>
      </p:pic>
      <p:sp>
        <p:nvSpPr>
          <p:cNvPr id="5" name="Text Placeholder 4">
            <a:extLst>
              <a:ext uri="{FF2B5EF4-FFF2-40B4-BE49-F238E27FC236}">
                <a16:creationId xmlns:a16="http://schemas.microsoft.com/office/drawing/2014/main" id="{B670C655-76CC-41E5-8714-594D9DB9BE50}"/>
              </a:ext>
            </a:extLst>
          </p:cNvPr>
          <p:cNvSpPr>
            <a:spLocks noGrp="1"/>
          </p:cNvSpPr>
          <p:nvPr>
            <p:ph type="body" sz="quarter" idx="4294967295"/>
          </p:nvPr>
        </p:nvSpPr>
        <p:spPr>
          <a:xfrm>
            <a:off x="4191000" y="821531"/>
            <a:ext cx="4745182" cy="3878059"/>
          </a:xfrm>
        </p:spPr>
        <p:txBody>
          <a:bodyPr anchor="t">
            <a:normAutofit fontScale="92500" lnSpcReduction="10000"/>
          </a:bodyPr>
          <a:lstStyle/>
          <a:p>
            <a:pPr marR="0" lvl="0" indent="0" defTabSz="685983" fontAlgn="auto">
              <a:spcBef>
                <a:spcPts val="750"/>
              </a:spcBef>
              <a:spcAft>
                <a:spcPts val="0"/>
              </a:spcAft>
              <a:buClrTx/>
              <a:buSzTx/>
              <a:buFont typeface="Arial" panose="020B0604020202020204" pitchFamily="34" charset="0"/>
              <a:buNone/>
              <a:tabLst/>
              <a:defRPr/>
            </a:pPr>
            <a:r>
              <a:rPr lang="en-US" b="0" i="0" kern="1200" dirty="0">
                <a:effectLst/>
              </a:rPr>
              <a:t>EEB offers three (3) different majors: </a:t>
            </a:r>
          </a:p>
          <a:p>
            <a:pPr marL="285750" marR="0" lvl="0" indent="-285750" defTabSz="685983" fontAlgn="auto">
              <a:spcBef>
                <a:spcPts val="750"/>
              </a:spcBef>
              <a:spcAft>
                <a:spcPts val="0"/>
              </a:spcAft>
              <a:buClrTx/>
              <a:buSzTx/>
              <a:buFont typeface="Arial" panose="020B0604020202020204" pitchFamily="34" charset="0"/>
              <a:buChar char="•"/>
              <a:tabLst/>
              <a:defRPr/>
            </a:pPr>
            <a:r>
              <a:rPr lang="en-US" b="0" i="0" kern="1200" dirty="0">
                <a:effectLst/>
              </a:rPr>
              <a:t>Biology</a:t>
            </a:r>
          </a:p>
          <a:p>
            <a:pPr marL="285750" marR="0" lvl="0" indent="-285750" defTabSz="685983" fontAlgn="auto">
              <a:spcBef>
                <a:spcPts val="750"/>
              </a:spcBef>
              <a:spcAft>
                <a:spcPts val="0"/>
              </a:spcAft>
              <a:buClrTx/>
              <a:buSzTx/>
              <a:buFont typeface="Arial" panose="020B0604020202020204" pitchFamily="34" charset="0"/>
              <a:buChar char="•"/>
              <a:tabLst/>
              <a:defRPr/>
            </a:pPr>
            <a:r>
              <a:rPr lang="en-US" b="0" i="0" kern="1200" dirty="0">
                <a:effectLst/>
              </a:rPr>
              <a:t>Ecology, Behavior, and Evolution (EBE)</a:t>
            </a:r>
          </a:p>
          <a:p>
            <a:pPr marL="285750" marR="0" lvl="0" indent="-285750" defTabSz="685983" fontAlgn="auto">
              <a:spcBef>
                <a:spcPts val="750"/>
              </a:spcBef>
              <a:spcAft>
                <a:spcPts val="0"/>
              </a:spcAft>
              <a:buClrTx/>
              <a:buSzTx/>
              <a:buFont typeface="Arial" panose="020B0604020202020204" pitchFamily="34" charset="0"/>
              <a:buChar char="•"/>
              <a:tabLst/>
              <a:defRPr/>
            </a:pPr>
            <a:r>
              <a:rPr lang="en-US" b="0" i="0" kern="1200" dirty="0">
                <a:effectLst/>
              </a:rPr>
              <a:t>Marine Biology</a:t>
            </a:r>
            <a:r>
              <a:rPr lang="en-US" kern="1200" dirty="0"/>
              <a:t> </a:t>
            </a:r>
          </a:p>
          <a:p>
            <a:pPr marR="0" lvl="0" defTabSz="685983" fontAlgn="auto">
              <a:spcBef>
                <a:spcPts val="750"/>
              </a:spcBef>
              <a:spcAft>
                <a:spcPts val="0"/>
              </a:spcAft>
              <a:buClrTx/>
              <a:buSzTx/>
              <a:tabLst/>
              <a:defRPr/>
            </a:pPr>
            <a:r>
              <a:rPr lang="en-US" dirty="0"/>
              <a:t>And </a:t>
            </a:r>
            <a:r>
              <a:rPr lang="en-US" kern="1200" dirty="0"/>
              <a:t> two (2) minors :</a:t>
            </a:r>
          </a:p>
          <a:p>
            <a:pPr marL="285750" marR="0" lvl="0" indent="-285750" defTabSz="685983" fontAlgn="auto">
              <a:spcBef>
                <a:spcPts val="750"/>
              </a:spcBef>
              <a:spcAft>
                <a:spcPts val="0"/>
              </a:spcAft>
              <a:buClrTx/>
              <a:buSzTx/>
              <a:buFont typeface="Arial" panose="020B0604020202020204" pitchFamily="34" charset="0"/>
              <a:buChar char="•"/>
              <a:tabLst/>
              <a:defRPr/>
            </a:pPr>
            <a:r>
              <a:rPr lang="en-US" kern="1200" dirty="0"/>
              <a:t>Conservation Biology</a:t>
            </a:r>
          </a:p>
          <a:p>
            <a:pPr marL="285750" marR="0" lvl="0" indent="-285750" defTabSz="685983" fontAlgn="auto">
              <a:spcBef>
                <a:spcPts val="750"/>
              </a:spcBef>
              <a:spcAft>
                <a:spcPts val="0"/>
              </a:spcAft>
              <a:buClrTx/>
              <a:buSzTx/>
              <a:buFont typeface="Arial" panose="020B0604020202020204" pitchFamily="34" charset="0"/>
              <a:buChar char="•"/>
              <a:tabLst/>
              <a:defRPr/>
            </a:pPr>
            <a:r>
              <a:rPr lang="en-US" kern="1200" dirty="0"/>
              <a:t>Evolutionary Medicine</a:t>
            </a:r>
            <a:endParaRPr lang="en-US" dirty="0"/>
          </a:p>
          <a:p>
            <a:pPr marR="0" lvl="0" indent="0" defTabSz="685983" fontAlgn="auto">
              <a:spcBef>
                <a:spcPts val="750"/>
              </a:spcBef>
              <a:spcAft>
                <a:spcPts val="0"/>
              </a:spcAft>
              <a:buClrTx/>
              <a:buSzTx/>
              <a:buFont typeface="Arial" panose="020B0604020202020204" pitchFamily="34" charset="0"/>
              <a:buNone/>
              <a:tabLst/>
              <a:defRPr/>
            </a:pPr>
            <a:endParaRPr lang="en-US" sz="1200" b="0" i="0" kern="1200" dirty="0">
              <a:effectLst/>
            </a:endParaRPr>
          </a:p>
          <a:p>
            <a:pPr marR="0" lvl="0" indent="0" defTabSz="685983" fontAlgn="auto">
              <a:spcBef>
                <a:spcPts val="750"/>
              </a:spcBef>
              <a:spcAft>
                <a:spcPts val="0"/>
              </a:spcAft>
              <a:buClrTx/>
              <a:buSzTx/>
              <a:buFont typeface="Arial" panose="020B0604020202020204" pitchFamily="34" charset="0"/>
              <a:buNone/>
              <a:tabLst/>
              <a:defRPr/>
            </a:pPr>
            <a:r>
              <a:rPr lang="en-US" b="0" i="0" kern="1200" dirty="0">
                <a:effectLst/>
              </a:rPr>
              <a:t>The focus of the EEB department is to explore the natural world, including the study of non-human behavior (animals and plants), biodiversity, ecology, conservation biology, evolution (including evolutionary medicine), marine biology, plant biology, paleobiology, physiology, and tropical biology, among other areas of interest. Although the EEB majors do not focus on human biology or physiology, many of our students pursue careers in the health sciences, including medicine, dentistry, pharmacy, veterinary medicine, and all other career paths.</a:t>
            </a:r>
            <a:endParaRPr kumimoji="0" lang="en-US"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238547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2BEBC-D4A9-4569-A5DE-479112E25FFA}"/>
              </a:ext>
            </a:extLst>
          </p:cNvPr>
          <p:cNvSpPr>
            <a:spLocks noGrp="1"/>
          </p:cNvSpPr>
          <p:nvPr>
            <p:ph type="dt" sz="half" idx="10"/>
          </p:nvPr>
        </p:nvSpPr>
        <p:spPr/>
        <p:txBody>
          <a:bodyPr/>
          <a:lstStyle/>
          <a:p>
            <a:fld id="{BA44B934-4787-CE42-9206-F1BF26B71361}" type="datetime4">
              <a:rPr lang="en-US" smtClean="0"/>
              <a:t>July 10, 2025</a:t>
            </a:fld>
            <a:endParaRPr lang="en-US" dirty="0"/>
          </a:p>
        </p:txBody>
      </p:sp>
      <p:sp>
        <p:nvSpPr>
          <p:cNvPr id="3" name="Slide Number Placeholder 2">
            <a:extLst>
              <a:ext uri="{FF2B5EF4-FFF2-40B4-BE49-F238E27FC236}">
                <a16:creationId xmlns:a16="http://schemas.microsoft.com/office/drawing/2014/main" id="{D9E08C68-93B9-4A51-89B4-D515C7814218}"/>
              </a:ext>
            </a:extLst>
          </p:cNvPr>
          <p:cNvSpPr>
            <a:spLocks noGrp="1"/>
          </p:cNvSpPr>
          <p:nvPr>
            <p:ph type="sldNum" sz="quarter" idx="11"/>
          </p:nvPr>
        </p:nvSpPr>
        <p:spPr/>
        <p:txBody>
          <a:bodyPr/>
          <a:lstStyle/>
          <a:p>
            <a:fld id="{8368066F-241F-DA46-A244-6F6C08E1BFA8}" type="slidenum">
              <a:rPr lang="en-US" smtClean="0"/>
              <a:pPr/>
              <a:t>19</a:t>
            </a:fld>
            <a:endParaRPr lang="en-US"/>
          </a:p>
        </p:txBody>
      </p:sp>
      <p:sp>
        <p:nvSpPr>
          <p:cNvPr id="4" name="Title 3">
            <a:extLst>
              <a:ext uri="{FF2B5EF4-FFF2-40B4-BE49-F238E27FC236}">
                <a16:creationId xmlns:a16="http://schemas.microsoft.com/office/drawing/2014/main" id="{B418BFBD-B6BC-494D-AB9A-F0474A81B01B}"/>
              </a:ext>
            </a:extLst>
          </p:cNvPr>
          <p:cNvSpPr>
            <a:spLocks noGrp="1"/>
          </p:cNvSpPr>
          <p:nvPr>
            <p:ph type="title"/>
          </p:nvPr>
        </p:nvSpPr>
        <p:spPr>
          <a:xfrm>
            <a:off x="550920" y="364331"/>
            <a:ext cx="7983480" cy="923330"/>
          </a:xfrm>
        </p:spPr>
        <p:txBody>
          <a:bodyPr/>
          <a:lstStyle/>
          <a:p>
            <a:r>
              <a:rPr lang="en-US" b="1" i="0" dirty="0">
                <a:solidFill>
                  <a:srgbClr val="FFFFFF"/>
                </a:solidFill>
                <a:effectLst/>
                <a:latin typeface="Helvetica"/>
                <a:cs typeface="Helvetica"/>
              </a:rPr>
              <a:t>Computational Biology</a:t>
            </a:r>
            <a:r>
              <a:rPr lang="en-US" dirty="0">
                <a:solidFill>
                  <a:srgbClr val="FFFFFF"/>
                </a:solidFill>
                <a:latin typeface="Helvetica"/>
                <a:cs typeface="Helvetica"/>
              </a:rPr>
              <a:t> </a:t>
            </a:r>
            <a:r>
              <a:rPr lang="en-US" b="1" i="0" dirty="0">
                <a:solidFill>
                  <a:srgbClr val="FFFFFF"/>
                </a:solidFill>
                <a:effectLst/>
                <a:latin typeface="Helvetica"/>
                <a:cs typeface="Helvetica"/>
              </a:rPr>
              <a:t>(Formerly Known as Computational and Systems Biology)</a:t>
            </a:r>
            <a:endParaRPr lang="en-US" dirty="0">
              <a:latin typeface="Helvetica"/>
              <a:cs typeface="Helvetica"/>
            </a:endParaRPr>
          </a:p>
        </p:txBody>
      </p:sp>
      <p:sp>
        <p:nvSpPr>
          <p:cNvPr id="5" name="Text Placeholder 4">
            <a:extLst>
              <a:ext uri="{FF2B5EF4-FFF2-40B4-BE49-F238E27FC236}">
                <a16:creationId xmlns:a16="http://schemas.microsoft.com/office/drawing/2014/main" id="{B670C655-76CC-41E5-8714-594D9DB9BE50}"/>
              </a:ext>
            </a:extLst>
          </p:cNvPr>
          <p:cNvSpPr>
            <a:spLocks noGrp="1"/>
          </p:cNvSpPr>
          <p:nvPr>
            <p:ph type="body" sz="quarter" idx="12"/>
          </p:nvPr>
        </p:nvSpPr>
        <p:spPr>
          <a:xfrm>
            <a:off x="219220" y="1727993"/>
            <a:ext cx="8162780" cy="2602764"/>
          </a:xfrm>
        </p:spPr>
        <p:txBody>
          <a:bodyPr/>
          <a:lstStyle/>
          <a:p>
            <a:pPr marL="0" indent="0">
              <a:buNone/>
              <a:defRPr/>
            </a:pPr>
            <a:r>
              <a:rPr lang="en-US" sz="1800" dirty="0">
                <a:solidFill>
                  <a:srgbClr val="FFFFFF"/>
                </a:solidFill>
                <a:latin typeface="Helvetica"/>
              </a:rPr>
              <a:t>Main way to communicate with Comp Bio Advisor is Message Center</a:t>
            </a:r>
          </a:p>
          <a:p>
            <a:pPr marL="0" indent="0">
              <a:buNone/>
              <a:defRPr/>
            </a:pPr>
            <a:r>
              <a:rPr lang="en-US" sz="1800" dirty="0">
                <a:solidFill>
                  <a:srgbClr val="FFFFFF"/>
                </a:solidFill>
                <a:latin typeface="Helvetica"/>
              </a:rPr>
              <a:t>Key Differences compared to other LS Majors: </a:t>
            </a:r>
          </a:p>
          <a:p>
            <a:pPr lvl="1">
              <a:defRPr/>
            </a:pPr>
            <a:r>
              <a:rPr kumimoji="0" lang="en-US" sz="1800" b="0" i="0" u="none" strike="noStrike" kern="1200" cap="none" spc="0" normalizeH="0" baseline="0" noProof="0" dirty="0">
                <a:ln>
                  <a:noFill/>
                </a:ln>
                <a:solidFill>
                  <a:srgbClr val="FFFFFF"/>
                </a:solidFill>
                <a:effectLst/>
                <a:uLnTx/>
                <a:uFillTx/>
                <a:latin typeface="Helvetica"/>
                <a:ea typeface="+mn-ea"/>
                <a:cs typeface="+mn-cs"/>
              </a:rPr>
              <a:t>Student must take Fundamental COM SCI course in Major Prep(COM SCI 31 or PIC 10A)</a:t>
            </a:r>
          </a:p>
          <a:p>
            <a:pPr lvl="1">
              <a:defRPr/>
            </a:pPr>
            <a:r>
              <a:rPr lang="en-US" sz="1800" dirty="0">
                <a:solidFill>
                  <a:srgbClr val="FFFFFF"/>
                </a:solidFill>
                <a:latin typeface="Helvetica"/>
              </a:rPr>
              <a:t>STATS 10 is required for our major</a:t>
            </a:r>
            <a:endParaRPr kumimoji="0" lang="en-US" sz="1800" b="0" i="0" u="none" strike="noStrike" kern="1200" cap="none" spc="0" normalizeH="0" baseline="0" noProof="0" dirty="0">
              <a:ln>
                <a:noFill/>
              </a:ln>
              <a:solidFill>
                <a:srgbClr val="FFFFFF"/>
              </a:solidFill>
              <a:effectLst/>
              <a:uLnTx/>
              <a:uFillTx/>
              <a:latin typeface="Helvetica"/>
              <a:ea typeface="+mn-ea"/>
              <a:cs typeface="+mn-cs"/>
            </a:endParaRPr>
          </a:p>
          <a:p>
            <a:pPr lvl="1">
              <a:defRPr/>
            </a:pPr>
            <a:r>
              <a:rPr lang="en-US" sz="1800" dirty="0">
                <a:solidFill>
                  <a:srgbClr val="FFFFFF"/>
                </a:solidFill>
                <a:latin typeface="Helvetica"/>
              </a:rPr>
              <a:t>Some Med School requirements not required for CaSB. Students must plan accordingly</a:t>
            </a:r>
          </a:p>
          <a:p>
            <a:pPr lvl="1">
              <a:defRPr/>
            </a:pPr>
            <a:r>
              <a:rPr lang="en-US" sz="1800" dirty="0">
                <a:solidFill>
                  <a:srgbClr val="FFFFFF"/>
                </a:solidFill>
                <a:latin typeface="Helvetica"/>
              </a:rPr>
              <a:t>Only accepts AP credit for MATH 31A and MATH 31B. </a:t>
            </a:r>
          </a:p>
          <a:p>
            <a:pPr lvl="1">
              <a:defRPr/>
            </a:pPr>
            <a:r>
              <a:rPr lang="en-US" sz="1800" dirty="0">
                <a:solidFill>
                  <a:srgbClr val="FFFFFF"/>
                </a:solidFill>
                <a:latin typeface="Helvetica"/>
              </a:rPr>
              <a:t>Research focused major – Capstone(Research) requirement</a:t>
            </a:r>
          </a:p>
        </p:txBody>
      </p:sp>
    </p:spTree>
    <p:extLst>
      <p:ext uri="{BB962C8B-B14F-4D97-AF65-F5344CB8AC3E}">
        <p14:creationId xmlns:p14="http://schemas.microsoft.com/office/powerpoint/2010/main" val="69187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24EE6-ADCB-40F9-4832-C67F244E172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C366007-293E-4216-4C26-CD3AE3600BCE}"/>
              </a:ext>
            </a:extLst>
          </p:cNvPr>
          <p:cNvSpPr>
            <a:spLocks noGrp="1"/>
          </p:cNvSpPr>
          <p:nvPr>
            <p:ph type="body" sz="quarter" idx="12"/>
          </p:nvPr>
        </p:nvSpPr>
        <p:spPr>
          <a:xfrm>
            <a:off x="551237" y="1613495"/>
            <a:ext cx="8086272" cy="2251322"/>
          </a:xfrm>
        </p:spPr>
        <p:txBody>
          <a:bodyPr/>
          <a:lstStyle/>
          <a:p>
            <a:pPr marL="285750" indent="-285750">
              <a:lnSpc>
                <a:spcPct val="150000"/>
              </a:lnSpc>
              <a:spcBef>
                <a:spcPts val="0"/>
              </a:spcBef>
              <a:buFont typeface="Arial,Sans-Serif" panose="020B0604020202020204" pitchFamily="34" charset="0"/>
              <a:buChar char="•"/>
            </a:pPr>
            <a:r>
              <a:rPr lang="en-US" sz="2000" cap="none" dirty="0">
                <a:latin typeface="Arial"/>
                <a:cs typeface="Helvetica"/>
              </a:rPr>
              <a:t>Life Sciences Core Curriculum (Major Preparation)</a:t>
            </a:r>
            <a:endParaRPr lang="en-US" sz="2000" dirty="0">
              <a:latin typeface="Arial"/>
              <a:cs typeface="Arial"/>
            </a:endParaRPr>
          </a:p>
          <a:p>
            <a:pPr marL="285750" indent="-285750">
              <a:lnSpc>
                <a:spcPct val="150000"/>
              </a:lnSpc>
              <a:spcBef>
                <a:spcPts val="0"/>
              </a:spcBef>
              <a:buFont typeface="Arial,Sans-Serif" panose="020B0604020202020204" pitchFamily="34" charset="0"/>
              <a:buChar char="•"/>
            </a:pPr>
            <a:r>
              <a:rPr lang="en-US" sz="2000" cap="none" dirty="0">
                <a:latin typeface="Arial"/>
                <a:cs typeface="Helvetica"/>
              </a:rPr>
              <a:t>Pre-Health and Medical School Requirements</a:t>
            </a:r>
          </a:p>
          <a:p>
            <a:pPr marL="285750" indent="-285750">
              <a:lnSpc>
                <a:spcPct val="150000"/>
              </a:lnSpc>
              <a:spcBef>
                <a:spcPts val="0"/>
              </a:spcBef>
              <a:buFont typeface="Arial,Sans-Serif" panose="020B0604020202020204" pitchFamily="34" charset="0"/>
              <a:buChar char="•"/>
            </a:pPr>
            <a:r>
              <a:rPr lang="en-US" sz="2000" cap="none" dirty="0">
                <a:latin typeface="Arial"/>
                <a:cs typeface="Helvetica"/>
              </a:rPr>
              <a:t>Undergraduate Research</a:t>
            </a:r>
          </a:p>
          <a:p>
            <a:pPr marL="285750" indent="-285750">
              <a:lnSpc>
                <a:spcPct val="150000"/>
              </a:lnSpc>
              <a:spcBef>
                <a:spcPts val="0"/>
              </a:spcBef>
              <a:buFont typeface="Arial,Sans-Serif" panose="020B0604020202020204" pitchFamily="34" charset="0"/>
              <a:buChar char="•"/>
            </a:pPr>
            <a:r>
              <a:rPr lang="en-US" sz="2000" cap="none" dirty="0">
                <a:latin typeface="Arial"/>
                <a:cs typeface="Helvetica"/>
              </a:rPr>
              <a:t>Fall Course Recommendations</a:t>
            </a:r>
          </a:p>
          <a:p>
            <a:pPr marL="285750" indent="-285750">
              <a:lnSpc>
                <a:spcPct val="150000"/>
              </a:lnSpc>
              <a:spcBef>
                <a:spcPts val="0"/>
              </a:spcBef>
              <a:buFont typeface="Arial,Sans-Serif" panose="020B0604020202020204" pitchFamily="34" charset="0"/>
              <a:buChar char="•"/>
            </a:pPr>
            <a:r>
              <a:rPr lang="en-US" sz="2000" cap="none" dirty="0">
                <a:latin typeface="Arial"/>
                <a:cs typeface="Helvetica"/>
              </a:rPr>
              <a:t>Time for Questions</a:t>
            </a:r>
            <a:endParaRPr lang="en-US" dirty="0"/>
          </a:p>
        </p:txBody>
      </p:sp>
      <p:sp>
        <p:nvSpPr>
          <p:cNvPr id="3" name="Title 2">
            <a:extLst>
              <a:ext uri="{FF2B5EF4-FFF2-40B4-BE49-F238E27FC236}">
                <a16:creationId xmlns:a16="http://schemas.microsoft.com/office/drawing/2014/main" id="{F859F5E6-047F-B7F9-B85F-810A599E9EC8}"/>
              </a:ext>
            </a:extLst>
          </p:cNvPr>
          <p:cNvSpPr>
            <a:spLocks noGrp="1"/>
          </p:cNvSpPr>
          <p:nvPr>
            <p:ph type="title"/>
          </p:nvPr>
        </p:nvSpPr>
        <p:spPr>
          <a:xfrm>
            <a:off x="550920" y="766155"/>
            <a:ext cx="7315200" cy="515526"/>
          </a:xfrm>
        </p:spPr>
        <p:txBody>
          <a:bodyPr/>
          <a:lstStyle/>
          <a:p>
            <a:r>
              <a:rPr lang="en-US" dirty="0"/>
              <a:t>Agenda</a:t>
            </a:r>
          </a:p>
        </p:txBody>
      </p:sp>
      <p:sp>
        <p:nvSpPr>
          <p:cNvPr id="4" name="Date Placeholder 3">
            <a:extLst>
              <a:ext uri="{FF2B5EF4-FFF2-40B4-BE49-F238E27FC236}">
                <a16:creationId xmlns:a16="http://schemas.microsoft.com/office/drawing/2014/main" id="{EEB2D075-7833-62E5-0AE0-C272AF7151B5}"/>
              </a:ext>
            </a:extLst>
          </p:cNvPr>
          <p:cNvSpPr>
            <a:spLocks noGrp="1"/>
          </p:cNvSpPr>
          <p:nvPr>
            <p:ph type="dt" sz="half" idx="2"/>
          </p:nvPr>
        </p:nvSpPr>
        <p:spPr>
          <a:xfrm>
            <a:off x="6705600" y="4828032"/>
            <a:ext cx="1371600" cy="141577"/>
          </a:xfrm>
        </p:spPr>
        <p:txBody>
          <a:bodyPr/>
          <a:lstStyle/>
          <a:p>
            <a:fld id="{6CC1801E-1B23-493E-BDCE-77843603EB74}" type="datetime4">
              <a:rPr lang="en-US" smtClean="0"/>
              <a:t>July 10, 2025</a:t>
            </a:fld>
            <a:endParaRPr lang="en-US" dirty="0"/>
          </a:p>
        </p:txBody>
      </p:sp>
      <p:sp>
        <p:nvSpPr>
          <p:cNvPr id="5" name="Slide Number Placeholder 4">
            <a:extLst>
              <a:ext uri="{FF2B5EF4-FFF2-40B4-BE49-F238E27FC236}">
                <a16:creationId xmlns:a16="http://schemas.microsoft.com/office/drawing/2014/main" id="{EA23E82E-BE32-BE25-2B34-801B8526F865}"/>
              </a:ext>
            </a:extLst>
          </p:cNvPr>
          <p:cNvSpPr>
            <a:spLocks noGrp="1"/>
          </p:cNvSpPr>
          <p:nvPr>
            <p:ph type="sldNum" sz="quarter" idx="4"/>
          </p:nvPr>
        </p:nvSpPr>
        <p:spPr/>
        <p:txBody>
          <a:bodyPr/>
          <a:lstStyle/>
          <a:p>
            <a:fld id="{8368066F-241F-DA46-A244-6F6C08E1BFA8}" type="slidenum">
              <a:rPr lang="en-US" smtClean="0"/>
              <a:pPr/>
              <a:t>2</a:t>
            </a:fld>
            <a:endParaRPr lang="en-US" dirty="0"/>
          </a:p>
        </p:txBody>
      </p:sp>
    </p:spTree>
    <p:extLst>
      <p:ext uri="{BB962C8B-B14F-4D97-AF65-F5344CB8AC3E}">
        <p14:creationId xmlns:p14="http://schemas.microsoft.com/office/powerpoint/2010/main" val="3451912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2BEBC-D4A9-4569-A5DE-479112E25FFA}"/>
              </a:ext>
            </a:extLst>
          </p:cNvPr>
          <p:cNvSpPr>
            <a:spLocks noGrp="1"/>
          </p:cNvSpPr>
          <p:nvPr>
            <p:ph type="dt" sz="half" idx="10"/>
          </p:nvPr>
        </p:nvSpPr>
        <p:spPr/>
        <p:txBody>
          <a:bodyPr/>
          <a:lstStyle/>
          <a:p>
            <a:fld id="{BA44B934-4787-CE42-9206-F1BF26B71361}" type="datetime4">
              <a:rPr lang="en-US" smtClean="0"/>
              <a:t>July 10, 2025</a:t>
            </a:fld>
            <a:endParaRPr lang="en-US" dirty="0"/>
          </a:p>
        </p:txBody>
      </p:sp>
      <p:sp>
        <p:nvSpPr>
          <p:cNvPr id="3" name="Slide Number Placeholder 2">
            <a:extLst>
              <a:ext uri="{FF2B5EF4-FFF2-40B4-BE49-F238E27FC236}">
                <a16:creationId xmlns:a16="http://schemas.microsoft.com/office/drawing/2014/main" id="{D9E08C68-93B9-4A51-89B4-D515C7814218}"/>
              </a:ext>
            </a:extLst>
          </p:cNvPr>
          <p:cNvSpPr>
            <a:spLocks noGrp="1"/>
          </p:cNvSpPr>
          <p:nvPr>
            <p:ph type="sldNum" sz="quarter" idx="11"/>
          </p:nvPr>
        </p:nvSpPr>
        <p:spPr/>
        <p:txBody>
          <a:bodyPr/>
          <a:lstStyle/>
          <a:p>
            <a:fld id="{8368066F-241F-DA46-A244-6F6C08E1BFA8}" type="slidenum">
              <a:rPr lang="en-US" smtClean="0"/>
              <a:pPr/>
              <a:t>20</a:t>
            </a:fld>
            <a:endParaRPr lang="en-US"/>
          </a:p>
        </p:txBody>
      </p:sp>
      <p:sp>
        <p:nvSpPr>
          <p:cNvPr id="4" name="Title 3">
            <a:extLst>
              <a:ext uri="{FF2B5EF4-FFF2-40B4-BE49-F238E27FC236}">
                <a16:creationId xmlns:a16="http://schemas.microsoft.com/office/drawing/2014/main" id="{B418BFBD-B6BC-494D-AB9A-F0474A81B01B}"/>
              </a:ext>
            </a:extLst>
          </p:cNvPr>
          <p:cNvSpPr>
            <a:spLocks noGrp="1"/>
          </p:cNvSpPr>
          <p:nvPr>
            <p:ph type="title"/>
          </p:nvPr>
        </p:nvSpPr>
        <p:spPr>
          <a:xfrm>
            <a:off x="550920" y="731520"/>
            <a:ext cx="7983480" cy="507831"/>
          </a:xfrm>
        </p:spPr>
        <p:txBody>
          <a:bodyPr/>
          <a:lstStyle/>
          <a:p>
            <a:r>
              <a:rPr lang="en-US" dirty="0"/>
              <a:t>Integrative Biology and Physiology</a:t>
            </a:r>
          </a:p>
        </p:txBody>
      </p:sp>
      <p:sp>
        <p:nvSpPr>
          <p:cNvPr id="5" name="Text Placeholder 4">
            <a:extLst>
              <a:ext uri="{FF2B5EF4-FFF2-40B4-BE49-F238E27FC236}">
                <a16:creationId xmlns:a16="http://schemas.microsoft.com/office/drawing/2014/main" id="{B670C655-76CC-41E5-8714-594D9DB9BE50}"/>
              </a:ext>
            </a:extLst>
          </p:cNvPr>
          <p:cNvSpPr>
            <a:spLocks noGrp="1"/>
          </p:cNvSpPr>
          <p:nvPr>
            <p:ph type="body" sz="quarter" idx="12"/>
          </p:nvPr>
        </p:nvSpPr>
        <p:spPr>
          <a:xfrm>
            <a:off x="219220" y="1888331"/>
            <a:ext cx="8162780" cy="2053896"/>
          </a:xfrm>
        </p:spPr>
        <p:txBody>
          <a:bodyPr vert="horz" lIns="457200" tIns="0" rIns="0" bIns="0" rtlCol="0" anchor="t">
            <a:spAutoFit/>
          </a:bodyPr>
          <a:lstStyle/>
          <a:p>
            <a:pPr marL="0" indent="0">
              <a:lnSpc>
                <a:spcPct val="100000"/>
              </a:lnSpc>
              <a:spcBef>
                <a:spcPts val="0"/>
              </a:spcBef>
              <a:spcAft>
                <a:spcPts val="600"/>
              </a:spcAft>
              <a:buNone/>
              <a:defRPr/>
            </a:pPr>
            <a:r>
              <a:rPr lang="en-US" dirty="0">
                <a:latin typeface="Helvetica"/>
                <a:cs typeface="Helvetica"/>
              </a:rPr>
              <a:t>Are you interested in pursuing an education and career in medicine or one of the other health professions such as physical therapy, optometry, pharmacology, or dentistry among others, or perhaps industrial biotechnology or biomedical research is your passion? Are you interested in a career in one of the fields of public health or health science teaching? Or are you simply curious about how the human body functions and wonder where the educational preparation we offer can take you?</a:t>
            </a:r>
            <a:endParaRPr lang="en-US" dirty="0">
              <a:cs typeface="Helvetica"/>
            </a:endParaRPr>
          </a:p>
          <a:p>
            <a:pPr marL="0" indent="0">
              <a:lnSpc>
                <a:spcPct val="100000"/>
              </a:lnSpc>
              <a:spcBef>
                <a:spcPts val="0"/>
              </a:spcBef>
              <a:spcAft>
                <a:spcPts val="600"/>
              </a:spcAft>
              <a:buNone/>
              <a:defRPr/>
            </a:pPr>
            <a:r>
              <a:rPr lang="en-US" dirty="0">
                <a:latin typeface="Helvetica"/>
                <a:cs typeface="Helvetica"/>
              </a:rPr>
              <a:t>Physiological Science is the only major and academic discipline which provides an education that spans levels of biological organization from genes and gene networks, to molecular mechanisms of cell function, to cell and tissue organization and function, and to whole system level physiology.</a:t>
            </a:r>
            <a:endParaRPr lang="en-US">
              <a:cs typeface="Helvetica"/>
            </a:endParaRPr>
          </a:p>
        </p:txBody>
      </p:sp>
    </p:spTree>
    <p:extLst>
      <p:ext uri="{BB962C8B-B14F-4D97-AF65-F5344CB8AC3E}">
        <p14:creationId xmlns:p14="http://schemas.microsoft.com/office/powerpoint/2010/main" val="500640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2666F-6E3E-B6DB-0F23-A8114EFFA8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4A5049-F700-86F5-0B6B-D9C8015EF6C5}"/>
              </a:ext>
            </a:extLst>
          </p:cNvPr>
          <p:cNvSpPr>
            <a:spLocks noGrp="1"/>
          </p:cNvSpPr>
          <p:nvPr>
            <p:ph type="ctrTitle"/>
          </p:nvPr>
        </p:nvSpPr>
        <p:spPr>
          <a:xfrm>
            <a:off x="382651" y="1595716"/>
            <a:ext cx="8211698" cy="1107996"/>
          </a:xfrm>
        </p:spPr>
        <p:txBody>
          <a:bodyPr/>
          <a:lstStyle/>
          <a:p>
            <a:pPr algn="ctr"/>
            <a:r>
              <a:rPr lang="en-US" dirty="0">
                <a:solidFill>
                  <a:schemeClr val="tx1"/>
                </a:solidFill>
              </a:rPr>
              <a:t>Learn More about </a:t>
            </a:r>
            <a:br>
              <a:rPr lang="en-US" dirty="0">
                <a:solidFill>
                  <a:schemeClr val="tx1"/>
                </a:solidFill>
              </a:rPr>
            </a:br>
            <a:r>
              <a:rPr lang="en-US" dirty="0">
                <a:solidFill>
                  <a:schemeClr val="tx1"/>
                </a:solidFill>
                <a:hlinkClick r:id="rId2">
                  <a:extLst>
                    <a:ext uri="{A12FA001-AC4F-418D-AE19-62706E023703}">
                      <ahyp:hlinkClr xmlns:ahyp="http://schemas.microsoft.com/office/drawing/2018/hyperlinkcolor" val="tx"/>
                    </a:ext>
                  </a:extLst>
                </a:hlinkClick>
              </a:rPr>
              <a:t>Life Sciences Majors</a:t>
            </a:r>
            <a:r>
              <a:rPr lang="en-US" dirty="0">
                <a:solidFill>
                  <a:schemeClr val="tx1"/>
                </a:solidFill>
              </a:rPr>
              <a:t> at UCLA</a:t>
            </a:r>
            <a:endParaRPr lang="en-US" dirty="0">
              <a:solidFill>
                <a:schemeClr val="tx1"/>
              </a:solidFill>
              <a:cs typeface="Helvetica"/>
            </a:endParaRPr>
          </a:p>
        </p:txBody>
      </p:sp>
      <p:sp>
        <p:nvSpPr>
          <p:cNvPr id="3" name="Date Placeholder 2">
            <a:extLst>
              <a:ext uri="{FF2B5EF4-FFF2-40B4-BE49-F238E27FC236}">
                <a16:creationId xmlns:a16="http://schemas.microsoft.com/office/drawing/2014/main" id="{5F08472E-613D-2A19-C624-739C625772C8}"/>
              </a:ext>
            </a:extLst>
          </p:cNvPr>
          <p:cNvSpPr>
            <a:spLocks noGrp="1"/>
          </p:cNvSpPr>
          <p:nvPr>
            <p:ph type="dt" sz="half" idx="2"/>
          </p:nvPr>
        </p:nvSpPr>
        <p:spPr/>
        <p:txBody>
          <a:bodyPr/>
          <a:lstStyle/>
          <a:p>
            <a:fld id="{A9193939-556C-4AB3-AD5A-6B2FF8B3CF6E}" type="datetime4">
              <a:rPr lang="en-US" smtClean="0"/>
              <a:t>July 10, 2025</a:t>
            </a:fld>
            <a:endParaRPr lang="en-US" dirty="0"/>
          </a:p>
        </p:txBody>
      </p:sp>
      <p:sp>
        <p:nvSpPr>
          <p:cNvPr id="4" name="Slide Number Placeholder 3">
            <a:extLst>
              <a:ext uri="{FF2B5EF4-FFF2-40B4-BE49-F238E27FC236}">
                <a16:creationId xmlns:a16="http://schemas.microsoft.com/office/drawing/2014/main" id="{64205CFD-7E57-F781-4A34-24B26EC51E9C}"/>
              </a:ext>
            </a:extLst>
          </p:cNvPr>
          <p:cNvSpPr>
            <a:spLocks noGrp="1"/>
          </p:cNvSpPr>
          <p:nvPr>
            <p:ph type="sldNum" sz="quarter" idx="4"/>
          </p:nvPr>
        </p:nvSpPr>
        <p:spPr/>
        <p:txBody>
          <a:bodyPr/>
          <a:lstStyle/>
          <a:p>
            <a:fld id="{8368066F-241F-DA46-A244-6F6C08E1BFA8}" type="slidenum">
              <a:rPr lang="en-US" smtClean="0"/>
              <a:pPr/>
              <a:t>21</a:t>
            </a:fld>
            <a:endParaRPr lang="en-US" dirty="0"/>
          </a:p>
        </p:txBody>
      </p:sp>
    </p:spTree>
    <p:extLst>
      <p:ext uri="{BB962C8B-B14F-4D97-AF65-F5344CB8AC3E}">
        <p14:creationId xmlns:p14="http://schemas.microsoft.com/office/powerpoint/2010/main" val="223207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2BEBC-D4A9-4569-A5DE-479112E25FFA}"/>
              </a:ext>
            </a:extLst>
          </p:cNvPr>
          <p:cNvSpPr>
            <a:spLocks noGrp="1"/>
          </p:cNvSpPr>
          <p:nvPr>
            <p:ph type="dt" sz="half" idx="10"/>
          </p:nvPr>
        </p:nvSpPr>
        <p:spPr/>
        <p:txBody>
          <a:bodyPr/>
          <a:lstStyle/>
          <a:p>
            <a:fld id="{BA44B934-4787-CE42-9206-F1BF26B71361}" type="datetime4">
              <a:rPr lang="en-US" smtClean="0"/>
              <a:t>July 10, 2025</a:t>
            </a:fld>
            <a:endParaRPr lang="en-US" dirty="0"/>
          </a:p>
        </p:txBody>
      </p:sp>
      <p:sp>
        <p:nvSpPr>
          <p:cNvPr id="3" name="Slide Number Placeholder 2">
            <a:extLst>
              <a:ext uri="{FF2B5EF4-FFF2-40B4-BE49-F238E27FC236}">
                <a16:creationId xmlns:a16="http://schemas.microsoft.com/office/drawing/2014/main" id="{D9E08C68-93B9-4A51-89B4-D515C7814218}"/>
              </a:ext>
            </a:extLst>
          </p:cNvPr>
          <p:cNvSpPr>
            <a:spLocks noGrp="1"/>
          </p:cNvSpPr>
          <p:nvPr>
            <p:ph type="sldNum" sz="quarter" idx="11"/>
          </p:nvPr>
        </p:nvSpPr>
        <p:spPr/>
        <p:txBody>
          <a:bodyPr/>
          <a:lstStyle/>
          <a:p>
            <a:fld id="{8368066F-241F-DA46-A244-6F6C08E1BFA8}" type="slidenum">
              <a:rPr lang="en-US" smtClean="0"/>
              <a:pPr/>
              <a:t>22</a:t>
            </a:fld>
            <a:endParaRPr lang="en-US"/>
          </a:p>
        </p:txBody>
      </p:sp>
      <p:sp>
        <p:nvSpPr>
          <p:cNvPr id="4" name="Title 3">
            <a:extLst>
              <a:ext uri="{FF2B5EF4-FFF2-40B4-BE49-F238E27FC236}">
                <a16:creationId xmlns:a16="http://schemas.microsoft.com/office/drawing/2014/main" id="{B418BFBD-B6BC-494D-AB9A-F0474A81B01B}"/>
              </a:ext>
            </a:extLst>
          </p:cNvPr>
          <p:cNvSpPr>
            <a:spLocks noGrp="1"/>
          </p:cNvSpPr>
          <p:nvPr>
            <p:ph type="title"/>
          </p:nvPr>
        </p:nvSpPr>
        <p:spPr>
          <a:xfrm>
            <a:off x="550920" y="516731"/>
            <a:ext cx="7983480" cy="757130"/>
          </a:xfrm>
        </p:spPr>
        <p:txBody>
          <a:bodyPr/>
          <a:lstStyle/>
          <a:p>
            <a:r>
              <a:rPr lang="en-US" sz="2400" dirty="0">
                <a:hlinkClick r:id="rId3">
                  <a:extLst>
                    <a:ext uri="{A12FA001-AC4F-418D-AE19-62706E023703}">
                      <ahyp:hlinkClr xmlns:ahyp="http://schemas.microsoft.com/office/drawing/2018/hyperlinkcolor" val="tx"/>
                    </a:ext>
                  </a:extLst>
                </a:hlinkClick>
              </a:rPr>
              <a:t>Microbiology, Immunology, &amp; Molecular Genetics (MIMG)</a:t>
            </a:r>
            <a:endParaRPr lang="en-US" sz="2400" dirty="0"/>
          </a:p>
        </p:txBody>
      </p:sp>
      <p:sp>
        <p:nvSpPr>
          <p:cNvPr id="5" name="Text Placeholder 4">
            <a:extLst>
              <a:ext uri="{FF2B5EF4-FFF2-40B4-BE49-F238E27FC236}">
                <a16:creationId xmlns:a16="http://schemas.microsoft.com/office/drawing/2014/main" id="{B670C655-76CC-41E5-8714-594D9DB9BE50}"/>
              </a:ext>
            </a:extLst>
          </p:cNvPr>
          <p:cNvSpPr>
            <a:spLocks noGrp="1"/>
          </p:cNvSpPr>
          <p:nvPr>
            <p:ph type="body" sz="quarter" idx="12"/>
          </p:nvPr>
        </p:nvSpPr>
        <p:spPr>
          <a:xfrm>
            <a:off x="130972" y="1824010"/>
            <a:ext cx="4254916" cy="2836674"/>
          </a:xfrm>
        </p:spPr>
        <p:txBody>
          <a:bodyPr vert="horz" lIns="457200" tIns="0" rIns="0" bIns="0" rtlCol="0" anchor="t">
            <a:spAutoFit/>
          </a:bodyPr>
          <a:lstStyle/>
          <a:p>
            <a:pPr marL="0" indent="0">
              <a:buNone/>
            </a:pPr>
            <a:r>
              <a:rPr lang="en-US" sz="1800" b="0" i="0" u="none" strike="noStrike" baseline="0" dirty="0"/>
              <a:t>The MIMG major combines cutting-edge biological science with hands-on research experience. Students engage in authentic research practices to develop and refine critical skills, preparing them to address pressing global challenges such as infectious diseases, cancer, climate change, </a:t>
            </a:r>
            <a:r>
              <a:rPr lang="en-US" sz="1800" dirty="0"/>
              <a:t>&amp;</a:t>
            </a:r>
            <a:r>
              <a:rPr lang="en-US" sz="1800" b="0" i="0" u="none" strike="noStrike" baseline="0" dirty="0"/>
              <a:t> food security. </a:t>
            </a:r>
          </a:p>
          <a:p>
            <a:pPr marL="0" indent="0">
              <a:buNone/>
            </a:pPr>
            <a:r>
              <a:rPr lang="en-US" b="0" i="0" u="none" strike="noStrike" baseline="0" dirty="0">
                <a:solidFill>
                  <a:srgbClr val="000000"/>
                </a:solidFill>
              </a:rPr>
              <a:t>	</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b="0" i="0" u="none" strike="noStrike" kern="1200" cap="none" spc="0" normalizeH="0" baseline="0" noProof="0" dirty="0">
              <a:ln>
                <a:noFill/>
              </a:ln>
              <a:solidFill>
                <a:srgbClr val="FFFFFF"/>
              </a:solidFill>
              <a:effectLst/>
              <a:uLnTx/>
              <a:uFillTx/>
              <a:ea typeface="+mn-ea"/>
              <a:cs typeface="+mn-cs"/>
            </a:endParaRPr>
          </a:p>
        </p:txBody>
      </p:sp>
      <p:pic>
        <p:nvPicPr>
          <p:cNvPr id="8" name="Picture 7" descr="Four students pose proudly beside their research poster at the MIMG Symposium. The professionally dressed group stands in a hallway.">
            <a:extLst>
              <a:ext uri="{FF2B5EF4-FFF2-40B4-BE49-F238E27FC236}">
                <a16:creationId xmlns:a16="http://schemas.microsoft.com/office/drawing/2014/main" id="{F3DA140A-9823-A15B-DEF5-E5B7D661A0A6}"/>
              </a:ext>
            </a:extLst>
          </p:cNvPr>
          <p:cNvPicPr>
            <a:picLocks noChangeAspect="1"/>
          </p:cNvPicPr>
          <p:nvPr/>
        </p:nvPicPr>
        <p:blipFill>
          <a:blip r:embed="rId4"/>
          <a:stretch>
            <a:fillRect/>
          </a:stretch>
        </p:blipFill>
        <p:spPr>
          <a:xfrm>
            <a:off x="4581012" y="1103738"/>
            <a:ext cx="4254916" cy="3191187"/>
          </a:xfrm>
          <a:prstGeom prst="roundRect">
            <a:avLst/>
          </a:prstGeom>
        </p:spPr>
      </p:pic>
    </p:spTree>
    <p:extLst>
      <p:ext uri="{BB962C8B-B14F-4D97-AF65-F5344CB8AC3E}">
        <p14:creationId xmlns:p14="http://schemas.microsoft.com/office/powerpoint/2010/main" val="350816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2BEBC-D4A9-4569-A5DE-479112E25FFA}"/>
              </a:ext>
            </a:extLst>
          </p:cNvPr>
          <p:cNvSpPr>
            <a:spLocks noGrp="1"/>
          </p:cNvSpPr>
          <p:nvPr>
            <p:ph type="dt" sz="half" idx="10"/>
          </p:nvPr>
        </p:nvSpPr>
        <p:spPr/>
        <p:txBody>
          <a:bodyPr/>
          <a:lstStyle/>
          <a:p>
            <a:fld id="{BA44B934-4787-CE42-9206-F1BF26B71361}" type="datetime4">
              <a:rPr lang="en-US" smtClean="0"/>
              <a:t>July 10, 2025</a:t>
            </a:fld>
            <a:endParaRPr lang="en-US" dirty="0"/>
          </a:p>
        </p:txBody>
      </p:sp>
      <p:sp>
        <p:nvSpPr>
          <p:cNvPr id="3" name="Slide Number Placeholder 2">
            <a:extLst>
              <a:ext uri="{FF2B5EF4-FFF2-40B4-BE49-F238E27FC236}">
                <a16:creationId xmlns:a16="http://schemas.microsoft.com/office/drawing/2014/main" id="{D9E08C68-93B9-4A51-89B4-D515C7814218}"/>
              </a:ext>
            </a:extLst>
          </p:cNvPr>
          <p:cNvSpPr>
            <a:spLocks noGrp="1"/>
          </p:cNvSpPr>
          <p:nvPr>
            <p:ph type="sldNum" sz="quarter" idx="11"/>
          </p:nvPr>
        </p:nvSpPr>
        <p:spPr/>
        <p:txBody>
          <a:bodyPr/>
          <a:lstStyle/>
          <a:p>
            <a:fld id="{8368066F-241F-DA46-A244-6F6C08E1BFA8}" type="slidenum">
              <a:rPr lang="en-US" smtClean="0"/>
              <a:pPr/>
              <a:t>23</a:t>
            </a:fld>
            <a:endParaRPr lang="en-US"/>
          </a:p>
        </p:txBody>
      </p:sp>
      <p:sp>
        <p:nvSpPr>
          <p:cNvPr id="4" name="Title 3">
            <a:extLst>
              <a:ext uri="{FF2B5EF4-FFF2-40B4-BE49-F238E27FC236}">
                <a16:creationId xmlns:a16="http://schemas.microsoft.com/office/drawing/2014/main" id="{B418BFBD-B6BC-494D-AB9A-F0474A81B01B}"/>
              </a:ext>
            </a:extLst>
          </p:cNvPr>
          <p:cNvSpPr>
            <a:spLocks noGrp="1"/>
          </p:cNvSpPr>
          <p:nvPr>
            <p:ph type="title"/>
          </p:nvPr>
        </p:nvSpPr>
        <p:spPr>
          <a:xfrm>
            <a:off x="550920" y="516731"/>
            <a:ext cx="7983480" cy="757130"/>
          </a:xfrm>
        </p:spPr>
        <p:txBody>
          <a:bodyPr/>
          <a:lstStyle/>
          <a:p>
            <a:r>
              <a:rPr lang="en-US" sz="2400" dirty="0">
                <a:hlinkClick r:id="rId3">
                  <a:extLst>
                    <a:ext uri="{A12FA001-AC4F-418D-AE19-62706E023703}">
                      <ahyp:hlinkClr xmlns:ahyp="http://schemas.microsoft.com/office/drawing/2018/hyperlinkcolor" val="tx"/>
                    </a:ext>
                  </a:extLst>
                </a:hlinkClick>
              </a:rPr>
              <a:t>MIMG</a:t>
            </a:r>
            <a:br>
              <a:rPr lang="en-US" sz="2400" dirty="0">
                <a:cs typeface="Helvetica"/>
                <a:hlinkClick r:id="rId3">
                  <a:extLst>
                    <a:ext uri="{A12FA001-AC4F-418D-AE19-62706E023703}">
                      <ahyp:hlinkClr xmlns:ahyp="http://schemas.microsoft.com/office/drawing/2018/hyperlinkcolor" val="tx"/>
                    </a:ext>
                  </a:extLst>
                </a:hlinkClick>
              </a:rPr>
            </a:br>
            <a:r>
              <a:rPr lang="en-US" sz="2400" dirty="0">
                <a:hlinkClick r:id="rId3">
                  <a:extLst>
                    <a:ext uri="{A12FA001-AC4F-418D-AE19-62706E023703}">
                      <ahyp:hlinkClr xmlns:ahyp="http://schemas.microsoft.com/office/drawing/2018/hyperlinkcolor" val="tx"/>
                    </a:ext>
                  </a:extLst>
                </a:hlinkClick>
              </a:rPr>
              <a:t>Academic Highlights</a:t>
            </a:r>
            <a:endParaRPr lang="en-US" sz="2400" dirty="0">
              <a:cs typeface="Helvetica"/>
            </a:endParaRPr>
          </a:p>
        </p:txBody>
      </p:sp>
      <p:sp>
        <p:nvSpPr>
          <p:cNvPr id="5" name="Text Placeholder 4">
            <a:extLst>
              <a:ext uri="{FF2B5EF4-FFF2-40B4-BE49-F238E27FC236}">
                <a16:creationId xmlns:a16="http://schemas.microsoft.com/office/drawing/2014/main" id="{B670C655-76CC-41E5-8714-594D9DB9BE50}"/>
              </a:ext>
            </a:extLst>
          </p:cNvPr>
          <p:cNvSpPr>
            <a:spLocks noGrp="1"/>
          </p:cNvSpPr>
          <p:nvPr>
            <p:ph type="body" sz="quarter" idx="12"/>
          </p:nvPr>
        </p:nvSpPr>
        <p:spPr>
          <a:xfrm>
            <a:off x="219220" y="1659731"/>
            <a:ext cx="5114780" cy="545790"/>
          </a:xfrm>
        </p:spPr>
        <p:txBody>
          <a:bodyPr/>
          <a:lstStyle/>
          <a:p>
            <a:pPr marL="0" indent="0">
              <a:buNone/>
            </a:pPr>
            <a:r>
              <a:rPr lang="en-US" sz="1600" b="0" i="0" u="none" strike="noStrike" baseline="0" dirty="0">
                <a:solidFill>
                  <a:srgbClr val="000000"/>
                </a:solidFill>
                <a:latin typeface="+mj-lt"/>
              </a:rPr>
              <a:t>	</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FFFFFF"/>
              </a:solidFill>
              <a:effectLst/>
              <a:uLnTx/>
              <a:uFillTx/>
              <a:latin typeface="+mj-lt"/>
              <a:ea typeface="+mn-ea"/>
              <a:cs typeface="+mn-cs"/>
            </a:endParaRPr>
          </a:p>
        </p:txBody>
      </p:sp>
      <p:sp>
        <p:nvSpPr>
          <p:cNvPr id="6" name="TextBox 5">
            <a:extLst>
              <a:ext uri="{FF2B5EF4-FFF2-40B4-BE49-F238E27FC236}">
                <a16:creationId xmlns:a16="http://schemas.microsoft.com/office/drawing/2014/main" id="{88754D6E-BAC5-5CC3-F395-703863A8B113}"/>
              </a:ext>
            </a:extLst>
          </p:cNvPr>
          <p:cNvSpPr txBox="1"/>
          <p:nvPr/>
        </p:nvSpPr>
        <p:spPr>
          <a:xfrm>
            <a:off x="0" y="1130499"/>
            <a:ext cx="8734469" cy="3816429"/>
          </a:xfrm>
          <a:prstGeom prst="rect">
            <a:avLst/>
          </a:prstGeom>
          <a:noFill/>
        </p:spPr>
        <p:txBody>
          <a:bodyPr wrap="square" lIns="457200" tIns="0" rIns="0" bIns="0" rtlCol="0" anchor="t">
            <a:spAutoFit/>
          </a:bodyPr>
          <a:lstStyle/>
          <a:p>
            <a:br>
              <a:rPr lang="en-US" sz="1200" b="1" i="0" u="none" strike="noStrike" baseline="0" dirty="0">
                <a:solidFill>
                  <a:schemeClr val="bg1"/>
                </a:solidFill>
                <a:latin typeface="+mj-lt"/>
              </a:rPr>
            </a:br>
            <a:br>
              <a:rPr lang="en-US" sz="1200" b="1" i="0" u="none" strike="noStrike" baseline="0" dirty="0">
                <a:solidFill>
                  <a:schemeClr val="bg1"/>
                </a:solidFill>
                <a:latin typeface="+mj-lt"/>
              </a:rPr>
            </a:br>
            <a:endParaRPr lang="en-US" sz="1200" b="1" i="0" u="none" strike="noStrike" baseline="0">
              <a:solidFill>
                <a:schemeClr val="bg1"/>
              </a:solidFill>
              <a:latin typeface="+mj-lt"/>
              <a:cs typeface="Helvetica"/>
            </a:endParaRPr>
          </a:p>
          <a:p>
            <a:pPr marL="285750" indent="-285750">
              <a:buFont typeface="Arial" panose="020B0604020202020204" pitchFamily="34" charset="0"/>
              <a:buChar char="•"/>
            </a:pPr>
            <a:r>
              <a:rPr lang="en-US" sz="1800" b="0" i="0" u="none" strike="noStrike" baseline="0">
                <a:solidFill>
                  <a:schemeClr val="bg1"/>
                </a:solidFill>
                <a:latin typeface="+mj-lt"/>
              </a:rPr>
              <a:t>Authentic research experience guaranteed </a:t>
            </a:r>
            <a:r>
              <a:rPr lang="en-US" sz="1800">
                <a:solidFill>
                  <a:schemeClr val="bg1"/>
                </a:solidFill>
                <a:latin typeface="+mj-lt"/>
              </a:rPr>
              <a:t>through Path</a:t>
            </a:r>
            <a:r>
              <a:rPr lang="en-US" sz="1800" b="0" i="0" u="none" strike="noStrike" baseline="0">
                <a:solidFill>
                  <a:schemeClr val="bg1"/>
                </a:solidFill>
                <a:latin typeface="+mj-lt"/>
              </a:rPr>
              <a:t> 1</a:t>
            </a:r>
            <a:endParaRPr lang="en-US" sz="1800" dirty="0">
              <a:solidFill>
                <a:schemeClr val="bg1"/>
              </a:solidFill>
              <a:latin typeface="+mj-lt"/>
            </a:endParaRPr>
          </a:p>
          <a:p>
            <a:r>
              <a:rPr lang="en-US" sz="1800" dirty="0">
                <a:solidFill>
                  <a:schemeClr val="bg1"/>
                </a:solidFill>
                <a:latin typeface="+mj-lt"/>
              </a:rPr>
              <a:t>     </a:t>
            </a:r>
            <a:r>
              <a:rPr lang="en-US" sz="1800" b="0" i="0" u="none" strike="noStrike" baseline="0" dirty="0">
                <a:solidFill>
                  <a:schemeClr val="bg1"/>
                </a:solidFill>
                <a:latin typeface="+mj-lt"/>
              </a:rPr>
              <a:t>research immersion courses (</a:t>
            </a:r>
            <a:r>
              <a:rPr lang="en-US" sz="1800" dirty="0">
                <a:solidFill>
                  <a:schemeClr val="bg1"/>
                </a:solidFill>
                <a:latin typeface="+mj-lt"/>
              </a:rPr>
              <a:t>2</a:t>
            </a:r>
            <a:r>
              <a:rPr lang="en-US" sz="1800" b="0" i="0" u="none" strike="noStrike" baseline="0" dirty="0">
                <a:solidFill>
                  <a:schemeClr val="bg1"/>
                </a:solidFill>
                <a:latin typeface="+mj-lt"/>
              </a:rPr>
              <a:t> </a:t>
            </a:r>
            <a:r>
              <a:rPr lang="en-US" sz="1800" dirty="0">
                <a:solidFill>
                  <a:schemeClr val="bg1"/>
                </a:solidFill>
                <a:latin typeface="+mj-lt"/>
              </a:rPr>
              <a:t>qtrs.</a:t>
            </a:r>
            <a:r>
              <a:rPr lang="en-US" sz="1800" b="0" i="0" u="none" strike="noStrike" baseline="0" dirty="0">
                <a:solidFill>
                  <a:schemeClr val="bg1"/>
                </a:solidFill>
                <a:latin typeface="+mj-lt"/>
              </a:rPr>
              <a:t> of research required</a:t>
            </a:r>
            <a:r>
              <a:rPr lang="en-US" sz="1800" dirty="0">
                <a:solidFill>
                  <a:schemeClr val="bg1"/>
                </a:solidFill>
                <a:latin typeface="+mj-lt"/>
              </a:rPr>
              <a:t>).</a:t>
            </a:r>
            <a:endParaRPr lang="en-US" sz="1800" b="0" i="0" u="none" strike="noStrike" baseline="0" dirty="0">
              <a:solidFill>
                <a:schemeClr val="bg1"/>
              </a:solidFill>
              <a:latin typeface="+mj-lt"/>
              <a:cs typeface="Helvetica"/>
            </a:endParaRPr>
          </a:p>
          <a:p>
            <a:pPr marL="285750" indent="-285750">
              <a:buFont typeface="Arial" panose="020B0604020202020204" pitchFamily="34" charset="0"/>
              <a:buChar char="•"/>
            </a:pPr>
            <a:endParaRPr lang="en-US" sz="1800" dirty="0">
              <a:solidFill>
                <a:schemeClr val="bg1"/>
              </a:solidFill>
              <a:latin typeface="+mj-lt"/>
              <a:cs typeface="Helvetica"/>
            </a:endParaRPr>
          </a:p>
          <a:p>
            <a:pPr marL="285750" indent="-285750">
              <a:buFont typeface="Arial" panose="020B0604020202020204" pitchFamily="34" charset="0"/>
              <a:buChar char="•"/>
            </a:pPr>
            <a:r>
              <a:rPr lang="en-US" sz="1800" b="0" i="0" u="none" strike="noStrike" baseline="0" dirty="0">
                <a:solidFill>
                  <a:schemeClr val="bg1"/>
                </a:solidFill>
                <a:latin typeface="+mj-lt"/>
              </a:rPr>
              <a:t>Focus on infectious diseases </a:t>
            </a:r>
            <a:r>
              <a:rPr lang="en-US" sz="1800" dirty="0">
                <a:solidFill>
                  <a:schemeClr val="bg1"/>
                </a:solidFill>
                <a:latin typeface="+mj-lt"/>
              </a:rPr>
              <a:t>&amp; </a:t>
            </a:r>
            <a:r>
              <a:rPr lang="en-US" sz="1800" b="0" i="0" u="none" strike="noStrike" baseline="0" dirty="0">
                <a:solidFill>
                  <a:schemeClr val="bg1"/>
                </a:solidFill>
                <a:latin typeface="+mj-lt"/>
              </a:rPr>
              <a:t>immune responses, study of bacterial </a:t>
            </a:r>
            <a:r>
              <a:rPr lang="en-US" sz="1800" dirty="0">
                <a:solidFill>
                  <a:schemeClr val="bg1"/>
                </a:solidFill>
                <a:latin typeface="+mj-lt"/>
              </a:rPr>
              <a:t>&amp;</a:t>
            </a:r>
            <a:r>
              <a:rPr lang="en-US" sz="1800" b="0" i="0" u="none" strike="noStrike" baseline="0" dirty="0">
                <a:solidFill>
                  <a:schemeClr val="bg1"/>
                </a:solidFill>
                <a:latin typeface="+mj-lt"/>
              </a:rPr>
              <a:t> viral mechanisms, </a:t>
            </a:r>
            <a:r>
              <a:rPr lang="en-US" sz="1800" dirty="0">
                <a:solidFill>
                  <a:schemeClr val="bg1"/>
                </a:solidFill>
                <a:latin typeface="+mj-lt"/>
              </a:rPr>
              <a:t>&amp;</a:t>
            </a:r>
            <a:r>
              <a:rPr lang="en-US" sz="1800" b="0" i="0" u="none" strike="noStrike" baseline="0" dirty="0">
                <a:solidFill>
                  <a:schemeClr val="bg1"/>
                </a:solidFill>
                <a:latin typeface="+mj-lt"/>
              </a:rPr>
              <a:t> the integration of molecular genetics with microbiological systems. </a:t>
            </a:r>
            <a:endParaRPr lang="en-US" sz="1800" b="0" i="0" u="none" strike="noStrike" baseline="0" dirty="0">
              <a:solidFill>
                <a:schemeClr val="bg1"/>
              </a:solidFill>
              <a:latin typeface="+mj-lt"/>
              <a:cs typeface="Helvetica"/>
            </a:endParaRPr>
          </a:p>
          <a:p>
            <a:pPr marL="285750" indent="-285750">
              <a:buFont typeface="Arial" panose="020B0604020202020204" pitchFamily="34" charset="0"/>
              <a:buChar char="•"/>
            </a:pPr>
            <a:endParaRPr lang="en-US" sz="1800" dirty="0">
              <a:solidFill>
                <a:schemeClr val="bg1"/>
              </a:solidFill>
              <a:latin typeface="+mj-lt"/>
            </a:endParaRPr>
          </a:p>
          <a:p>
            <a:pPr marL="285750" indent="-285750">
              <a:buFont typeface="Arial" panose="020B0604020202020204" pitchFamily="34" charset="0"/>
              <a:buChar char="•"/>
            </a:pPr>
            <a:r>
              <a:rPr lang="en-US" sz="1800" b="0" i="0" u="none" strike="noStrike" baseline="0" dirty="0">
                <a:solidFill>
                  <a:schemeClr val="bg1"/>
                </a:solidFill>
                <a:latin typeface="+mj-lt"/>
              </a:rPr>
              <a:t>Diverse specialization options through the major with electives covering fields including cell </a:t>
            </a:r>
            <a:r>
              <a:rPr lang="en-US" sz="1800" dirty="0">
                <a:solidFill>
                  <a:schemeClr val="bg1"/>
                </a:solidFill>
                <a:latin typeface="+mj-lt"/>
              </a:rPr>
              <a:t>&amp;</a:t>
            </a:r>
            <a:r>
              <a:rPr lang="en-US" sz="1800" b="0" i="0" u="none" strike="noStrike" baseline="0" dirty="0">
                <a:solidFill>
                  <a:schemeClr val="bg1"/>
                </a:solidFill>
                <a:latin typeface="+mj-lt"/>
              </a:rPr>
              <a:t> gene therapy, virology, parasitology, genomics, microscopy, human genetics</a:t>
            </a:r>
            <a:r>
              <a:rPr lang="en-US" sz="1800" dirty="0">
                <a:solidFill>
                  <a:schemeClr val="bg1"/>
                </a:solidFill>
                <a:latin typeface="+mj-lt"/>
              </a:rPr>
              <a:t>,</a:t>
            </a:r>
            <a:r>
              <a:rPr lang="en-US" sz="1800" b="0" i="0" u="none" strike="noStrike" baseline="0" dirty="0">
                <a:solidFill>
                  <a:schemeClr val="bg1"/>
                </a:solidFill>
                <a:latin typeface="+mj-lt"/>
              </a:rPr>
              <a:t> </a:t>
            </a:r>
            <a:r>
              <a:rPr lang="en-US" sz="1800" dirty="0">
                <a:solidFill>
                  <a:schemeClr val="bg1"/>
                </a:solidFill>
                <a:latin typeface="+mj-lt"/>
              </a:rPr>
              <a:t>&amp; </a:t>
            </a:r>
            <a:r>
              <a:rPr lang="en-US" sz="1800" b="0" i="0" u="none" strike="noStrike" baseline="0" dirty="0">
                <a:solidFill>
                  <a:schemeClr val="bg1"/>
                </a:solidFill>
                <a:latin typeface="+mj-lt"/>
              </a:rPr>
              <a:t>quantitative regulatory biology. </a:t>
            </a:r>
            <a:endParaRPr lang="en-US" sz="1800" b="0" i="0" u="none" strike="noStrike" baseline="0">
              <a:solidFill>
                <a:schemeClr val="bg1"/>
              </a:solidFill>
              <a:latin typeface="Arial" panose="020B0604020202020204" pitchFamily="34" charset="0"/>
              <a:cs typeface="Arial" panose="020B0604020202020204" pitchFamily="34" charset="0"/>
            </a:endParaRPr>
          </a:p>
          <a:p>
            <a:endParaRPr lang="en-US" sz="1100" b="0" i="0" u="none" strike="noStrike" baseline="0" dirty="0">
              <a:solidFill>
                <a:srgbClr val="000000"/>
              </a:solidFill>
              <a:latin typeface="Arial" panose="020B0604020202020204" pitchFamily="34" charset="0"/>
            </a:endParaRPr>
          </a:p>
          <a:p>
            <a:r>
              <a:rPr lang="en-US" sz="1100" b="0" i="0" u="none" strike="noStrike" baseline="0" dirty="0">
                <a:solidFill>
                  <a:srgbClr val="000000"/>
                </a:solidFill>
                <a:latin typeface="Arial" panose="020B0604020202020204" pitchFamily="34" charset="0"/>
              </a:rPr>
              <a:t>	</a:t>
            </a:r>
          </a:p>
          <a:p>
            <a:pPr algn="l"/>
            <a:endParaRPr lang="en-US" sz="1000" dirty="0" err="1"/>
          </a:p>
        </p:txBody>
      </p:sp>
      <p:pic>
        <p:nvPicPr>
          <p:cNvPr id="8" name="Picture 7" descr="Two students stand smiling on either side of their research poster.">
            <a:extLst>
              <a:ext uri="{FF2B5EF4-FFF2-40B4-BE49-F238E27FC236}">
                <a16:creationId xmlns:a16="http://schemas.microsoft.com/office/drawing/2014/main" id="{493F5C41-98CC-4060-B87D-B65D64091530}"/>
              </a:ext>
            </a:extLst>
          </p:cNvPr>
          <p:cNvPicPr>
            <a:picLocks noChangeAspect="1"/>
          </p:cNvPicPr>
          <p:nvPr/>
        </p:nvPicPr>
        <p:blipFill>
          <a:blip r:embed="rId4"/>
          <a:stretch>
            <a:fillRect/>
          </a:stretch>
        </p:blipFill>
        <p:spPr>
          <a:xfrm>
            <a:off x="6930171" y="241994"/>
            <a:ext cx="2090046" cy="1663117"/>
          </a:xfrm>
          <a:prstGeom prst="roundRect">
            <a:avLst/>
          </a:prstGeom>
        </p:spPr>
      </p:pic>
    </p:spTree>
    <p:extLst>
      <p:ext uri="{BB962C8B-B14F-4D97-AF65-F5344CB8AC3E}">
        <p14:creationId xmlns:p14="http://schemas.microsoft.com/office/powerpoint/2010/main" val="2684346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2BEBC-D4A9-4569-A5DE-479112E25FFA}"/>
              </a:ext>
            </a:extLst>
          </p:cNvPr>
          <p:cNvSpPr>
            <a:spLocks noGrp="1"/>
          </p:cNvSpPr>
          <p:nvPr>
            <p:ph type="dt" sz="half" idx="10"/>
          </p:nvPr>
        </p:nvSpPr>
        <p:spPr/>
        <p:txBody>
          <a:bodyPr/>
          <a:lstStyle/>
          <a:p>
            <a:fld id="{BA44B934-4787-CE42-9206-F1BF26B71361}" type="datetime4">
              <a:rPr lang="en-US" smtClean="0"/>
              <a:t>July 10, 2025</a:t>
            </a:fld>
            <a:endParaRPr lang="en-US" dirty="0"/>
          </a:p>
        </p:txBody>
      </p:sp>
      <p:sp>
        <p:nvSpPr>
          <p:cNvPr id="3" name="Slide Number Placeholder 2">
            <a:extLst>
              <a:ext uri="{FF2B5EF4-FFF2-40B4-BE49-F238E27FC236}">
                <a16:creationId xmlns:a16="http://schemas.microsoft.com/office/drawing/2014/main" id="{D9E08C68-93B9-4A51-89B4-D515C7814218}"/>
              </a:ext>
            </a:extLst>
          </p:cNvPr>
          <p:cNvSpPr>
            <a:spLocks noGrp="1"/>
          </p:cNvSpPr>
          <p:nvPr>
            <p:ph type="sldNum" sz="quarter" idx="11"/>
          </p:nvPr>
        </p:nvSpPr>
        <p:spPr/>
        <p:txBody>
          <a:bodyPr/>
          <a:lstStyle/>
          <a:p>
            <a:fld id="{8368066F-241F-DA46-A244-6F6C08E1BFA8}" type="slidenum">
              <a:rPr lang="en-US" smtClean="0"/>
              <a:pPr/>
              <a:t>24</a:t>
            </a:fld>
            <a:endParaRPr lang="en-US"/>
          </a:p>
        </p:txBody>
      </p:sp>
      <p:sp>
        <p:nvSpPr>
          <p:cNvPr id="4" name="Title 3">
            <a:extLst>
              <a:ext uri="{FF2B5EF4-FFF2-40B4-BE49-F238E27FC236}">
                <a16:creationId xmlns:a16="http://schemas.microsoft.com/office/drawing/2014/main" id="{B418BFBD-B6BC-494D-AB9A-F0474A81B01B}"/>
              </a:ext>
            </a:extLst>
          </p:cNvPr>
          <p:cNvSpPr>
            <a:spLocks noGrp="1"/>
          </p:cNvSpPr>
          <p:nvPr>
            <p:ph type="title"/>
          </p:nvPr>
        </p:nvSpPr>
        <p:spPr>
          <a:xfrm>
            <a:off x="550920" y="516731"/>
            <a:ext cx="7983480" cy="424732"/>
          </a:xfrm>
        </p:spPr>
        <p:txBody>
          <a:bodyPr/>
          <a:lstStyle/>
          <a:p>
            <a:r>
              <a:rPr lang="en-US" sz="2400" dirty="0"/>
              <a:t>Molecular, Cell &amp; Developmental Biology</a:t>
            </a:r>
          </a:p>
        </p:txBody>
      </p:sp>
      <p:sp>
        <p:nvSpPr>
          <p:cNvPr id="5" name="Text Placeholder 4">
            <a:extLst>
              <a:ext uri="{FF2B5EF4-FFF2-40B4-BE49-F238E27FC236}">
                <a16:creationId xmlns:a16="http://schemas.microsoft.com/office/drawing/2014/main" id="{B670C655-76CC-41E5-8714-594D9DB9BE50}"/>
              </a:ext>
            </a:extLst>
          </p:cNvPr>
          <p:cNvSpPr>
            <a:spLocks noGrp="1"/>
          </p:cNvSpPr>
          <p:nvPr>
            <p:ph type="body" sz="quarter" idx="12"/>
          </p:nvPr>
        </p:nvSpPr>
        <p:spPr>
          <a:xfrm>
            <a:off x="219220" y="1888332"/>
            <a:ext cx="5648180" cy="2500172"/>
          </a:xfrm>
        </p:spPr>
        <p:txBody>
          <a:bodyPr/>
          <a:lstStyle/>
          <a:p>
            <a:pPr>
              <a:defRPr/>
            </a:pPr>
            <a:r>
              <a:rPr kumimoji="0" lang="en-US" sz="1800" b="1" i="0" u="none" strike="noStrike" kern="1200" cap="none" spc="0" normalizeH="0" baseline="0" noProof="0" dirty="0">
                <a:ln>
                  <a:noFill/>
                </a:ln>
                <a:solidFill>
                  <a:srgbClr val="FFFFFF"/>
                </a:solidFill>
                <a:effectLst/>
                <a:uLnTx/>
                <a:uFillTx/>
                <a:latin typeface="Helvetica"/>
                <a:ea typeface="+mn-ea"/>
                <a:cs typeface="+mn-cs"/>
              </a:rPr>
              <a:t>MCDB is the study of life on earth at the cellular and molecular levels.</a:t>
            </a:r>
          </a:p>
          <a:p>
            <a:pPr>
              <a:defRPr/>
            </a:pPr>
            <a:r>
              <a:rPr kumimoji="0" lang="en-US" sz="1800" b="0" i="0" u="none" strike="noStrike" kern="1200" cap="none" spc="0" normalizeH="0" baseline="0" noProof="0" dirty="0">
                <a:ln>
                  <a:noFill/>
                </a:ln>
                <a:solidFill>
                  <a:srgbClr val="FFFFFF"/>
                </a:solidFill>
                <a:effectLst/>
                <a:uLnTx/>
                <a:uFillTx/>
                <a:latin typeface="Helvetica"/>
                <a:ea typeface="+mn-ea"/>
                <a:cs typeface="+mn-cs"/>
              </a:rPr>
              <a:t>Emphasis on research</a:t>
            </a:r>
          </a:p>
          <a:p>
            <a:pPr lvl="1">
              <a:defRPr/>
            </a:pPr>
            <a:r>
              <a:rPr kumimoji="0" lang="en-US" sz="1800" b="0" i="0" u="none" strike="noStrike" kern="1200" cap="none" spc="0" normalizeH="0" baseline="0" noProof="0" dirty="0">
                <a:ln>
                  <a:noFill/>
                </a:ln>
                <a:solidFill>
                  <a:srgbClr val="FFFFFF"/>
                </a:solidFill>
                <a:effectLst/>
                <a:uLnTx/>
                <a:uFillTx/>
                <a:latin typeface="Helvetica"/>
                <a:ea typeface="+mn-ea"/>
                <a:cs typeface="+mn-cs"/>
              </a:rPr>
              <a:t>MCDB classes taught using primary literature (scientific papers)!</a:t>
            </a:r>
          </a:p>
          <a:p>
            <a:pPr lvl="1">
              <a:defRPr/>
            </a:pPr>
            <a:r>
              <a:rPr kumimoji="0" lang="en-US" sz="1800" b="0" i="0" u="none" strike="noStrike" kern="1200" cap="none" spc="0" normalizeH="0" baseline="0" noProof="0" dirty="0">
                <a:ln>
                  <a:noFill/>
                </a:ln>
                <a:solidFill>
                  <a:srgbClr val="FFFFFF"/>
                </a:solidFill>
                <a:effectLst/>
                <a:uLnTx/>
                <a:uFillTx/>
                <a:latin typeface="Helvetica"/>
                <a:ea typeface="+mn-ea"/>
                <a:cs typeface="+mn-cs"/>
              </a:rPr>
              <a:t>Curriculum updated annually to reflect scientific advances in the field</a:t>
            </a:r>
          </a:p>
          <a:p>
            <a:pPr lvl="1">
              <a:defRPr/>
            </a:pPr>
            <a:r>
              <a:rPr lang="en-US" sz="1800" dirty="0">
                <a:solidFill>
                  <a:srgbClr val="FFFFFF"/>
                </a:solidFill>
                <a:latin typeface="Helvetica"/>
              </a:rPr>
              <a:t>All MCDB majors participate in authentic, discovery-based lab experience</a:t>
            </a:r>
            <a:r>
              <a:rPr kumimoji="0" lang="en-US" sz="1800" b="0" i="0" u="none" strike="noStrike" kern="1200" cap="none" spc="0" normalizeH="0" baseline="0" noProof="0" dirty="0">
                <a:ln>
                  <a:noFill/>
                </a:ln>
                <a:solidFill>
                  <a:srgbClr val="FFFFFF"/>
                </a:solidFill>
                <a:effectLst/>
                <a:uLnTx/>
                <a:uFillTx/>
                <a:latin typeface="Helvetica"/>
                <a:ea typeface="+mn-ea"/>
                <a:cs typeface="+mn-cs"/>
              </a:rPr>
              <a:t> </a:t>
            </a:r>
          </a:p>
        </p:txBody>
      </p:sp>
      <p:pic>
        <p:nvPicPr>
          <p:cNvPr id="6" name="Google Shape;93;p18">
            <a:extLst>
              <a:ext uri="{FF2B5EF4-FFF2-40B4-BE49-F238E27FC236}">
                <a16:creationId xmlns:a16="http://schemas.microsoft.com/office/drawing/2014/main" id="{7F2F1221-47EC-4ECF-BB35-ADE1AAB308D1}"/>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888332"/>
            <a:ext cx="3028950" cy="198437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1724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2BEBC-D4A9-4569-A5DE-479112E25FFA}"/>
              </a:ext>
            </a:extLst>
          </p:cNvPr>
          <p:cNvSpPr>
            <a:spLocks noGrp="1"/>
          </p:cNvSpPr>
          <p:nvPr>
            <p:ph type="dt" sz="half" idx="10"/>
          </p:nvPr>
        </p:nvSpPr>
        <p:spPr/>
        <p:txBody>
          <a:bodyPr/>
          <a:lstStyle/>
          <a:p>
            <a:fld id="{BA44B934-4787-CE42-9206-F1BF26B71361}" type="datetime4">
              <a:rPr lang="en-US" smtClean="0"/>
              <a:t>July 10, 2025</a:t>
            </a:fld>
            <a:endParaRPr lang="en-US" dirty="0"/>
          </a:p>
        </p:txBody>
      </p:sp>
      <p:sp>
        <p:nvSpPr>
          <p:cNvPr id="3" name="Slide Number Placeholder 2">
            <a:extLst>
              <a:ext uri="{FF2B5EF4-FFF2-40B4-BE49-F238E27FC236}">
                <a16:creationId xmlns:a16="http://schemas.microsoft.com/office/drawing/2014/main" id="{D9E08C68-93B9-4A51-89B4-D515C7814218}"/>
              </a:ext>
            </a:extLst>
          </p:cNvPr>
          <p:cNvSpPr>
            <a:spLocks noGrp="1"/>
          </p:cNvSpPr>
          <p:nvPr>
            <p:ph type="sldNum" sz="quarter" idx="11"/>
          </p:nvPr>
        </p:nvSpPr>
        <p:spPr/>
        <p:txBody>
          <a:bodyPr/>
          <a:lstStyle/>
          <a:p>
            <a:fld id="{8368066F-241F-DA46-A244-6F6C08E1BFA8}" type="slidenum">
              <a:rPr lang="en-US" smtClean="0"/>
              <a:pPr/>
              <a:t>25</a:t>
            </a:fld>
            <a:endParaRPr lang="en-US"/>
          </a:p>
        </p:txBody>
      </p:sp>
      <p:sp>
        <p:nvSpPr>
          <p:cNvPr id="4" name="Title 3">
            <a:extLst>
              <a:ext uri="{FF2B5EF4-FFF2-40B4-BE49-F238E27FC236}">
                <a16:creationId xmlns:a16="http://schemas.microsoft.com/office/drawing/2014/main" id="{B418BFBD-B6BC-494D-AB9A-F0474A81B01B}"/>
              </a:ext>
            </a:extLst>
          </p:cNvPr>
          <p:cNvSpPr>
            <a:spLocks noGrp="1"/>
          </p:cNvSpPr>
          <p:nvPr>
            <p:ph type="title"/>
          </p:nvPr>
        </p:nvSpPr>
        <p:spPr>
          <a:xfrm>
            <a:off x="550920" y="516731"/>
            <a:ext cx="7983480" cy="424732"/>
          </a:xfrm>
        </p:spPr>
        <p:txBody>
          <a:bodyPr/>
          <a:lstStyle/>
          <a:p>
            <a:r>
              <a:rPr lang="en-US" sz="2400" dirty="0"/>
              <a:t>Neuroscience Interdepartmental Program</a:t>
            </a:r>
          </a:p>
        </p:txBody>
      </p:sp>
      <p:sp>
        <p:nvSpPr>
          <p:cNvPr id="5" name="Text Placeholder 4">
            <a:extLst>
              <a:ext uri="{FF2B5EF4-FFF2-40B4-BE49-F238E27FC236}">
                <a16:creationId xmlns:a16="http://schemas.microsoft.com/office/drawing/2014/main" id="{B670C655-76CC-41E5-8714-594D9DB9BE50}"/>
              </a:ext>
            </a:extLst>
          </p:cNvPr>
          <p:cNvSpPr>
            <a:spLocks noGrp="1"/>
          </p:cNvSpPr>
          <p:nvPr>
            <p:ph type="body" sz="quarter" idx="12"/>
          </p:nvPr>
        </p:nvSpPr>
        <p:spPr>
          <a:xfrm>
            <a:off x="380816" y="1694237"/>
            <a:ext cx="5078837" cy="2828467"/>
          </a:xfrm>
        </p:spPr>
        <p:txBody>
          <a:bodyPr vert="horz" wrap="square" lIns="457200" tIns="0" rIns="0" bIns="0" rtlCol="0" anchor="t">
            <a:spAutoFit/>
          </a:bodyPr>
          <a:lstStyle/>
          <a:p>
            <a:pPr marL="173355" indent="-173355">
              <a:defRPr/>
            </a:pPr>
            <a:r>
              <a:rPr lang="en-US" dirty="0">
                <a:latin typeface="Helvetica"/>
                <a:cs typeface="Helvetica"/>
              </a:rPr>
              <a:t>Neuroscience is the scientific study of the brain and nervous system, whose ultimate goal is to understand higher brain function at a variety of levels. </a:t>
            </a:r>
          </a:p>
          <a:p>
            <a:pPr marL="173355" indent="-173355">
              <a:defRPr/>
            </a:pPr>
            <a:r>
              <a:rPr lang="en-US" dirty="0">
                <a:cs typeface="Helvetica"/>
              </a:rPr>
              <a:t>The program is interdepartmental so all of our faculty volunteer to teach in our program. Students are also able to take upper division electives from different departments like Psychology, Physiological Science etc.</a:t>
            </a:r>
          </a:p>
          <a:p>
            <a:pPr marL="173355" indent="-173355">
              <a:defRPr/>
            </a:pPr>
            <a:r>
              <a:rPr lang="en-US" dirty="0">
                <a:cs typeface="Helvetica"/>
              </a:rPr>
              <a:t>The Neuroscience major is a capstone major! Students will complete a two-quarter project either through taking classes, conducting independent research, or participating in our public outreach capstone options. Most students will complete this in their senior year. </a:t>
            </a:r>
            <a:endParaRPr lang="en-US" dirty="0"/>
          </a:p>
          <a:p>
            <a:pPr marL="173355" indent="-173355">
              <a:defRPr/>
            </a:pPr>
            <a:endParaRPr lang="en-US" dirty="0">
              <a:cs typeface="Helvetica"/>
            </a:endParaRPr>
          </a:p>
        </p:txBody>
      </p:sp>
      <p:pic>
        <p:nvPicPr>
          <p:cNvPr id="9" name="Picture 8" descr="A group of people holding up paper&#10;&#10;AI-generated content may be incorrect.">
            <a:extLst>
              <a:ext uri="{FF2B5EF4-FFF2-40B4-BE49-F238E27FC236}">
                <a16:creationId xmlns:a16="http://schemas.microsoft.com/office/drawing/2014/main" id="{7A3C15A2-E6B6-29C9-B814-20C9CE0523DD}"/>
              </a:ext>
            </a:extLst>
          </p:cNvPr>
          <p:cNvPicPr>
            <a:picLocks noChangeAspect="1"/>
          </p:cNvPicPr>
          <p:nvPr/>
        </p:nvPicPr>
        <p:blipFill>
          <a:blip r:embed="rId2"/>
          <a:stretch>
            <a:fillRect/>
          </a:stretch>
        </p:blipFill>
        <p:spPr>
          <a:xfrm>
            <a:off x="5573054" y="1585962"/>
            <a:ext cx="3185431" cy="2294148"/>
          </a:xfrm>
          <a:prstGeom prst="roundRect">
            <a:avLst/>
          </a:prstGeom>
        </p:spPr>
      </p:pic>
    </p:spTree>
    <p:extLst>
      <p:ext uri="{BB962C8B-B14F-4D97-AF65-F5344CB8AC3E}">
        <p14:creationId xmlns:p14="http://schemas.microsoft.com/office/powerpoint/2010/main" val="318068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F53D0F-F346-B8D1-AA56-C9619861344E}"/>
              </a:ext>
            </a:extLst>
          </p:cNvPr>
          <p:cNvSpPr>
            <a:spLocks noGrp="1"/>
          </p:cNvSpPr>
          <p:nvPr>
            <p:ph type="dt" sz="half" idx="10"/>
          </p:nvPr>
        </p:nvSpPr>
        <p:spPr/>
        <p:txBody>
          <a:bodyPr/>
          <a:lstStyle/>
          <a:p>
            <a:fld id="{BA44B934-4787-CE42-9206-F1BF26B71361}" type="datetime4">
              <a:rPr lang="en-US" smtClean="0"/>
              <a:t>July 10, 2025</a:t>
            </a:fld>
            <a:endParaRPr lang="en-US" dirty="0"/>
          </a:p>
        </p:txBody>
      </p:sp>
      <p:sp>
        <p:nvSpPr>
          <p:cNvPr id="3" name="Slide Number Placeholder 2">
            <a:extLst>
              <a:ext uri="{FF2B5EF4-FFF2-40B4-BE49-F238E27FC236}">
                <a16:creationId xmlns:a16="http://schemas.microsoft.com/office/drawing/2014/main" id="{18D5C4F5-AD3E-A855-B24E-ABC1598DF51C}"/>
              </a:ext>
            </a:extLst>
          </p:cNvPr>
          <p:cNvSpPr>
            <a:spLocks noGrp="1"/>
          </p:cNvSpPr>
          <p:nvPr>
            <p:ph type="sldNum" sz="quarter" idx="11"/>
          </p:nvPr>
        </p:nvSpPr>
        <p:spPr/>
        <p:txBody>
          <a:bodyPr/>
          <a:lstStyle/>
          <a:p>
            <a:fld id="{8368066F-241F-DA46-A244-6F6C08E1BFA8}" type="slidenum">
              <a:rPr lang="en-US" smtClean="0"/>
              <a:pPr/>
              <a:t>26</a:t>
            </a:fld>
            <a:endParaRPr lang="en-US"/>
          </a:p>
        </p:txBody>
      </p:sp>
      <p:sp>
        <p:nvSpPr>
          <p:cNvPr id="4" name="Title 3">
            <a:extLst>
              <a:ext uri="{FF2B5EF4-FFF2-40B4-BE49-F238E27FC236}">
                <a16:creationId xmlns:a16="http://schemas.microsoft.com/office/drawing/2014/main" id="{60750096-AD45-3CA7-3AB7-7656A81F6474}"/>
              </a:ext>
            </a:extLst>
          </p:cNvPr>
          <p:cNvSpPr>
            <a:spLocks noGrp="1"/>
          </p:cNvSpPr>
          <p:nvPr>
            <p:ph type="title"/>
          </p:nvPr>
        </p:nvSpPr>
        <p:spPr>
          <a:xfrm>
            <a:off x="550920" y="731520"/>
            <a:ext cx="7315200" cy="480131"/>
          </a:xfrm>
        </p:spPr>
        <p:txBody>
          <a:bodyPr/>
          <a:lstStyle/>
          <a:p>
            <a:r>
              <a:rPr lang="en-US" sz="2800" dirty="0">
                <a:cs typeface="Helvetica"/>
              </a:rPr>
              <a:t>Neuroscience Interdepartmental Program</a:t>
            </a:r>
          </a:p>
        </p:txBody>
      </p:sp>
      <p:sp>
        <p:nvSpPr>
          <p:cNvPr id="5" name="Text Placeholder 4">
            <a:extLst>
              <a:ext uri="{FF2B5EF4-FFF2-40B4-BE49-F238E27FC236}">
                <a16:creationId xmlns:a16="http://schemas.microsoft.com/office/drawing/2014/main" id="{96C0CDBB-493D-27F1-54EF-5B65ABB9BFBE}"/>
              </a:ext>
            </a:extLst>
          </p:cNvPr>
          <p:cNvSpPr>
            <a:spLocks noGrp="1"/>
          </p:cNvSpPr>
          <p:nvPr>
            <p:ph type="body" sz="quarter" idx="12"/>
          </p:nvPr>
        </p:nvSpPr>
        <p:spPr>
          <a:xfrm>
            <a:off x="661626" y="1651096"/>
            <a:ext cx="8086695" cy="3334246"/>
          </a:xfrm>
        </p:spPr>
        <p:txBody>
          <a:bodyPr vert="horz" wrap="square" lIns="457200" tIns="0" rIns="0" bIns="0" rtlCol="0" anchor="t">
            <a:spAutoFit/>
          </a:bodyPr>
          <a:lstStyle/>
          <a:p>
            <a:pPr marL="0" indent="0">
              <a:buNone/>
            </a:pPr>
            <a:r>
              <a:rPr lang="en-US" dirty="0">
                <a:cs typeface="Helvetica"/>
              </a:rPr>
              <a:t>The Neuroscience program is very structured as there is a core series all students must take known as NEUROSC M101A, M101B, and M101C. These courses are only offered once a year and students will typically take them in their third year. </a:t>
            </a:r>
          </a:p>
          <a:p>
            <a:pPr marL="0" indent="0">
              <a:buNone/>
            </a:pPr>
            <a:r>
              <a:rPr lang="en-US" dirty="0">
                <a:cs typeface="Helvetica"/>
              </a:rPr>
              <a:t>The prerequisites needed to start the Neuroscience core series are: </a:t>
            </a:r>
            <a:endParaRPr lang="en-US" dirty="0"/>
          </a:p>
          <a:p>
            <a:pPr lvl="1"/>
            <a:r>
              <a:rPr lang="en-US" dirty="0">
                <a:cs typeface="Helvetica"/>
              </a:rPr>
              <a:t>LS 30A, 30B OR MATH 3A, 3B, 3C OR MATH 31A, 31B,32A </a:t>
            </a:r>
          </a:p>
          <a:p>
            <a:pPr lvl="1"/>
            <a:r>
              <a:rPr lang="en-US" dirty="0">
                <a:cs typeface="Helvetica"/>
              </a:rPr>
              <a:t>LS 7A, 7B, 7C </a:t>
            </a:r>
          </a:p>
          <a:p>
            <a:pPr lvl="1"/>
            <a:r>
              <a:rPr lang="en-US" dirty="0">
                <a:cs typeface="Helvetica"/>
              </a:rPr>
              <a:t>CHEM 14A, 14B, 14C OR CHEM 20A, 20B, 30A </a:t>
            </a:r>
          </a:p>
          <a:p>
            <a:pPr lvl="1"/>
            <a:r>
              <a:rPr lang="en-US" dirty="0">
                <a:cs typeface="Helvetica"/>
              </a:rPr>
              <a:t>PHYSICS 5A and PHYSICS 5C  </a:t>
            </a:r>
            <a:r>
              <a:rPr lang="en-US" sz="1600" dirty="0">
                <a:cs typeface="Helvetica"/>
              </a:rPr>
              <a:t>  </a:t>
            </a:r>
            <a:endParaRPr lang="en-US" dirty="0">
              <a:cs typeface="Helvetica"/>
            </a:endParaRPr>
          </a:p>
          <a:p>
            <a:pPr marL="274320" lvl="1" indent="0">
              <a:buNone/>
            </a:pPr>
            <a:endParaRPr lang="en-US" dirty="0">
              <a:cs typeface="Helvetica"/>
            </a:endParaRPr>
          </a:p>
          <a:p>
            <a:pPr marL="274320" lvl="1" indent="0">
              <a:buNone/>
            </a:pPr>
            <a:r>
              <a:rPr lang="en-US" dirty="0">
                <a:cs typeface="Helvetica"/>
              </a:rPr>
              <a:t>Students who are not able to complete these major prep courses by fall of their third year will complete a “flipped schedule”. This involves completing the Neuroscience core series in your senior year. Please ensure to meet with an advisor to discuss this option. </a:t>
            </a:r>
          </a:p>
          <a:p>
            <a:pPr marL="274320" lvl="1" indent="0">
              <a:buNone/>
            </a:pPr>
            <a:endParaRPr lang="en-US" sz="1600" dirty="0">
              <a:cs typeface="Helvetica"/>
            </a:endParaRPr>
          </a:p>
          <a:p>
            <a:pPr marL="173355" indent="-173355"/>
            <a:endParaRPr lang="en-US" dirty="0">
              <a:cs typeface="Helvetica"/>
            </a:endParaRPr>
          </a:p>
        </p:txBody>
      </p:sp>
    </p:spTree>
    <p:extLst>
      <p:ext uri="{BB962C8B-B14F-4D97-AF65-F5344CB8AC3E}">
        <p14:creationId xmlns:p14="http://schemas.microsoft.com/office/powerpoint/2010/main" val="4250008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C95E5-E966-FD34-BD76-ACA4A9DD1390}"/>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E6C09DB0-4077-A128-9C51-629D1B4D0C5F}"/>
              </a:ext>
            </a:extLst>
          </p:cNvPr>
          <p:cNvSpPr>
            <a:spLocks noGrp="1"/>
          </p:cNvSpPr>
          <p:nvPr>
            <p:ph type="dt" sz="half" idx="2"/>
          </p:nvPr>
        </p:nvSpPr>
        <p:spPr>
          <a:xfrm>
            <a:off x="6691556" y="4828032"/>
            <a:ext cx="1371600" cy="141577"/>
          </a:xfrm>
        </p:spPr>
        <p:txBody>
          <a:bodyPr wrap="square" anchor="b">
            <a:normAutofit/>
          </a:bodyPr>
          <a:lstStyle/>
          <a:p>
            <a:pPr>
              <a:spcAft>
                <a:spcPts val="600"/>
              </a:spcAft>
            </a:pPr>
            <a:fld id="{BA44B934-4787-CE42-9206-F1BF26B71361}" type="datetime4">
              <a:rPr lang="en-US" smtClean="0"/>
              <a:pPr>
                <a:spcAft>
                  <a:spcPts val="600"/>
                </a:spcAft>
              </a:pPr>
              <a:t>July 10, 2025</a:t>
            </a:fld>
            <a:endParaRPr lang="en-US"/>
          </a:p>
        </p:txBody>
      </p:sp>
      <p:sp>
        <p:nvSpPr>
          <p:cNvPr id="3" name="Slide Number Placeholder 2">
            <a:extLst>
              <a:ext uri="{FF2B5EF4-FFF2-40B4-BE49-F238E27FC236}">
                <a16:creationId xmlns:a16="http://schemas.microsoft.com/office/drawing/2014/main" id="{DFE1DAD6-9E4C-FC6A-8F7C-A01DD4FB443B}"/>
              </a:ext>
            </a:extLst>
          </p:cNvPr>
          <p:cNvSpPr>
            <a:spLocks noGrp="1"/>
          </p:cNvSpPr>
          <p:nvPr>
            <p:ph type="sldNum" sz="quarter" idx="4"/>
          </p:nvPr>
        </p:nvSpPr>
        <p:spPr>
          <a:xfrm>
            <a:off x="8137002" y="4824068"/>
            <a:ext cx="799180" cy="141577"/>
          </a:xfrm>
        </p:spPr>
        <p:txBody>
          <a:bodyPr wrap="square" anchor="b">
            <a:normAutofit/>
          </a:bodyPr>
          <a:lstStyle/>
          <a:p>
            <a:pPr>
              <a:spcAft>
                <a:spcPts val="600"/>
              </a:spcAft>
            </a:pPr>
            <a:fld id="{8368066F-241F-DA46-A244-6F6C08E1BFA8}" type="slidenum">
              <a:rPr lang="en-US" smtClean="0"/>
              <a:pPr>
                <a:spcAft>
                  <a:spcPts val="600"/>
                </a:spcAft>
              </a:pPr>
              <a:t>27</a:t>
            </a:fld>
            <a:endParaRPr lang="en-US"/>
          </a:p>
        </p:txBody>
      </p:sp>
      <p:sp>
        <p:nvSpPr>
          <p:cNvPr id="8" name="Title 7">
            <a:extLst>
              <a:ext uri="{FF2B5EF4-FFF2-40B4-BE49-F238E27FC236}">
                <a16:creationId xmlns:a16="http://schemas.microsoft.com/office/drawing/2014/main" id="{5A833D62-9C63-258D-D31B-EA65A1B4C541}"/>
              </a:ext>
            </a:extLst>
          </p:cNvPr>
          <p:cNvSpPr>
            <a:spLocks noGrp="1"/>
          </p:cNvSpPr>
          <p:nvPr>
            <p:ph type="ctrTitle"/>
          </p:nvPr>
        </p:nvSpPr>
        <p:spPr>
          <a:xfrm>
            <a:off x="220341" y="143569"/>
            <a:ext cx="8703672" cy="886397"/>
          </a:xfrm>
        </p:spPr>
        <p:txBody>
          <a:bodyPr/>
          <a:lstStyle/>
          <a:p>
            <a:pPr algn="ctr"/>
            <a:r>
              <a:rPr lang="en-US" sz="3200" dirty="0">
                <a:cs typeface="Helvetica"/>
              </a:rPr>
              <a:t>UCLA Division of Life Sciences </a:t>
            </a:r>
            <a:br>
              <a:rPr lang="en-US" sz="3200" dirty="0">
                <a:cs typeface="Helvetica"/>
              </a:rPr>
            </a:br>
            <a:r>
              <a:rPr lang="en-US" sz="3200" dirty="0">
                <a:cs typeface="Helvetica"/>
              </a:rPr>
              <a:t>Interdepartmental Programs</a:t>
            </a:r>
            <a:endParaRPr lang="en-US" dirty="0"/>
          </a:p>
        </p:txBody>
      </p:sp>
      <p:graphicFrame>
        <p:nvGraphicFramePr>
          <p:cNvPr id="5" name="Table 4">
            <a:extLst>
              <a:ext uri="{FF2B5EF4-FFF2-40B4-BE49-F238E27FC236}">
                <a16:creationId xmlns:a16="http://schemas.microsoft.com/office/drawing/2014/main" id="{355AB9FC-9AFE-1B9D-88E6-258AC5AFA151}"/>
              </a:ext>
            </a:extLst>
          </p:cNvPr>
          <p:cNvGraphicFramePr>
            <a:graphicFrameLocks noGrp="1"/>
          </p:cNvGraphicFramePr>
          <p:nvPr>
            <p:extLst>
              <p:ext uri="{D42A27DB-BD31-4B8C-83A1-F6EECF244321}">
                <p14:modId xmlns:p14="http://schemas.microsoft.com/office/powerpoint/2010/main" val="3986288378"/>
              </p:ext>
            </p:extLst>
          </p:nvPr>
        </p:nvGraphicFramePr>
        <p:xfrm>
          <a:off x="240057" y="1105103"/>
          <a:ext cx="8577969" cy="3383280"/>
        </p:xfrm>
        <a:graphic>
          <a:graphicData uri="http://schemas.openxmlformats.org/drawingml/2006/table">
            <a:tbl>
              <a:tblPr firstRow="1" bandRow="1">
                <a:tableStyleId>{5C22544A-7EE6-4342-B048-85BDC9FD1C3A}</a:tableStyleId>
              </a:tblPr>
              <a:tblGrid>
                <a:gridCol w="2859323">
                  <a:extLst>
                    <a:ext uri="{9D8B030D-6E8A-4147-A177-3AD203B41FA5}">
                      <a16:colId xmlns:a16="http://schemas.microsoft.com/office/drawing/2014/main" val="1710407383"/>
                    </a:ext>
                  </a:extLst>
                </a:gridCol>
                <a:gridCol w="2859323">
                  <a:extLst>
                    <a:ext uri="{9D8B030D-6E8A-4147-A177-3AD203B41FA5}">
                      <a16:colId xmlns:a16="http://schemas.microsoft.com/office/drawing/2014/main" val="3715695700"/>
                    </a:ext>
                  </a:extLst>
                </a:gridCol>
                <a:gridCol w="2859323">
                  <a:extLst>
                    <a:ext uri="{9D8B030D-6E8A-4147-A177-3AD203B41FA5}">
                      <a16:colId xmlns:a16="http://schemas.microsoft.com/office/drawing/2014/main" val="3228268873"/>
                    </a:ext>
                  </a:extLst>
                </a:gridCol>
              </a:tblGrid>
              <a:tr h="601188">
                <a:tc>
                  <a:txBody>
                    <a:bodyPr/>
                    <a:lstStyle/>
                    <a:p>
                      <a:pPr lvl="0">
                        <a:buNone/>
                      </a:pPr>
                      <a:r>
                        <a:rPr lang="en-US" sz="1800" dirty="0">
                          <a:latin typeface="Helvetica"/>
                        </a:rPr>
                        <a:t>Departments</a:t>
                      </a:r>
                    </a:p>
                  </a:txBody>
                  <a:tcPr/>
                </a:tc>
                <a:tc>
                  <a:txBody>
                    <a:bodyPr/>
                    <a:lstStyle/>
                    <a:p>
                      <a:pPr lvl="0">
                        <a:buNone/>
                      </a:pPr>
                      <a:r>
                        <a:rPr lang="en-US" sz="1800" dirty="0">
                          <a:latin typeface="Helvetica"/>
                        </a:rPr>
                        <a:t>Majors Offered </a:t>
                      </a:r>
                    </a:p>
                  </a:txBody>
                  <a:tcPr/>
                </a:tc>
                <a:tc>
                  <a:txBody>
                    <a:bodyPr/>
                    <a:lstStyle/>
                    <a:p>
                      <a:pPr lvl="0">
                        <a:buNone/>
                      </a:pPr>
                      <a:r>
                        <a:rPr lang="en-US" sz="1800" dirty="0">
                          <a:latin typeface="Helvetica"/>
                        </a:rPr>
                        <a:t>Minors Offered </a:t>
                      </a:r>
                    </a:p>
                    <a:p>
                      <a:pPr lvl="0">
                        <a:buNone/>
                      </a:pPr>
                      <a:endParaRPr lang="en-US" sz="1800" dirty="0">
                        <a:latin typeface="Helvetica"/>
                      </a:endParaRPr>
                    </a:p>
                  </a:txBody>
                  <a:tcPr/>
                </a:tc>
                <a:extLst>
                  <a:ext uri="{0D108BD9-81ED-4DB2-BD59-A6C34878D82A}">
                    <a16:rowId xmlns:a16="http://schemas.microsoft.com/office/drawing/2014/main" val="1230645259"/>
                  </a:ext>
                </a:extLst>
              </a:tr>
              <a:tr h="660890">
                <a:tc>
                  <a:txBody>
                    <a:bodyPr/>
                    <a:lstStyle/>
                    <a:p>
                      <a:pPr lvl="0">
                        <a:buNone/>
                      </a:pPr>
                      <a:r>
                        <a:rPr lang="en-US" sz="1800" b="0" i="0" u="none" strike="noStrike" noProof="0" dirty="0">
                          <a:solidFill>
                            <a:srgbClr val="333333"/>
                          </a:solidFill>
                          <a:latin typeface="Helvetica"/>
                        </a:rPr>
                        <a:t>Computational Biology</a:t>
                      </a:r>
                      <a:endParaRPr lang="en-US" sz="1800">
                        <a:latin typeface="Helvetica"/>
                      </a:endParaRPr>
                    </a:p>
                  </a:txBody>
                  <a:tcPr/>
                </a:tc>
                <a:tc>
                  <a:txBody>
                    <a:bodyPr/>
                    <a:lstStyle/>
                    <a:p>
                      <a:pPr marL="0" lvl="0" indent="0">
                        <a:buNone/>
                      </a:pPr>
                      <a:r>
                        <a:rPr lang="en-US" sz="1800" b="0" i="0" u="none" strike="noStrike" noProof="0" dirty="0">
                          <a:solidFill>
                            <a:schemeClr val="accent6">
                              <a:lumMod val="49000"/>
                            </a:schemeClr>
                          </a:solidFill>
                          <a:latin typeface="Helvetica"/>
                        </a:rPr>
                        <a:t>Computational Biology, B.S.  </a:t>
                      </a:r>
                    </a:p>
                  </a:txBody>
                  <a:tcPr/>
                </a:tc>
                <a:tc>
                  <a:txBody>
                    <a:bodyPr/>
                    <a:lstStyle/>
                    <a:p>
                      <a:pPr marL="285750" indent="-285750">
                        <a:buFont typeface="Arial"/>
                        <a:buChar char="•"/>
                      </a:pPr>
                      <a:r>
                        <a:rPr lang="en-US" sz="1800" b="0" i="0" u="none" strike="noStrike" noProof="0" dirty="0">
                          <a:solidFill>
                            <a:srgbClr val="333333"/>
                          </a:solidFill>
                          <a:latin typeface="Helvetica"/>
                        </a:rPr>
                        <a:t>Mathematical Biology</a:t>
                      </a:r>
                    </a:p>
                    <a:p>
                      <a:pPr marL="285750" lvl="0" indent="-285750">
                        <a:buFont typeface="Arial"/>
                        <a:buChar char="•"/>
                      </a:pPr>
                      <a:r>
                        <a:rPr lang="en-US" sz="1800" b="0" i="0" u="none" strike="noStrike" noProof="0" dirty="0">
                          <a:solidFill>
                            <a:srgbClr val="333333"/>
                          </a:solidFill>
                          <a:latin typeface="Helvetica"/>
                        </a:rPr>
                        <a:t>Structural Biology</a:t>
                      </a:r>
                    </a:p>
                    <a:p>
                      <a:pPr marL="285750" lvl="0" indent="-285750">
                        <a:buFont typeface="Arial"/>
                        <a:buChar char="•"/>
                      </a:pPr>
                      <a:r>
                        <a:rPr lang="en-US" sz="1800" b="0" i="0" u="none" strike="noStrike" noProof="0" dirty="0">
                          <a:solidFill>
                            <a:srgbClr val="333333"/>
                          </a:solidFill>
                          <a:latin typeface="Helvetica"/>
                        </a:rPr>
                        <a:t>Systems Biology</a:t>
                      </a:r>
                    </a:p>
                  </a:txBody>
                  <a:tcPr/>
                </a:tc>
                <a:extLst>
                  <a:ext uri="{0D108BD9-81ED-4DB2-BD59-A6C34878D82A}">
                    <a16:rowId xmlns:a16="http://schemas.microsoft.com/office/drawing/2014/main" val="37044477"/>
                  </a:ext>
                </a:extLst>
              </a:tr>
              <a:tr h="660890">
                <a:tc>
                  <a:txBody>
                    <a:bodyPr/>
                    <a:lstStyle/>
                    <a:p>
                      <a:pPr lvl="0">
                        <a:buNone/>
                      </a:pPr>
                      <a:r>
                        <a:rPr lang="en-US" sz="1800" b="0" i="0" u="none" strike="noStrike" noProof="0" dirty="0">
                          <a:solidFill>
                            <a:srgbClr val="333333"/>
                          </a:solidFill>
                          <a:latin typeface="Helvetica"/>
                        </a:rPr>
                        <a:t>Ecology and Evolutionary Biology</a:t>
                      </a:r>
                      <a:r>
                        <a:rPr lang="en-US" sz="1800" b="1" i="0" u="none" strike="noStrike" noProof="0" dirty="0">
                          <a:solidFill>
                            <a:srgbClr val="333333"/>
                          </a:solidFill>
                          <a:latin typeface="Helvetica"/>
                        </a:rPr>
                        <a:t> </a:t>
                      </a:r>
                      <a:r>
                        <a:rPr lang="en-US" sz="1800" b="0" i="0" u="none" strike="noStrike" noProof="0" dirty="0">
                          <a:solidFill>
                            <a:srgbClr val="333333"/>
                          </a:solidFill>
                          <a:latin typeface="Helvetica"/>
                        </a:rPr>
                        <a:t>  </a:t>
                      </a:r>
                      <a:endParaRPr lang="en-US" sz="1800">
                        <a:latin typeface="Helvetica"/>
                      </a:endParaRPr>
                    </a:p>
                  </a:txBody>
                  <a:tcPr/>
                </a:tc>
                <a:tc>
                  <a:txBody>
                    <a:bodyPr/>
                    <a:lstStyle/>
                    <a:p>
                      <a:pPr marL="285750" indent="-285750">
                        <a:buFont typeface="Arial"/>
                        <a:buChar char="•"/>
                      </a:pPr>
                      <a:r>
                        <a:rPr lang="en-US" sz="1800" b="0" i="0" u="none" strike="noStrike" noProof="0" dirty="0">
                          <a:solidFill>
                            <a:schemeClr val="accent6">
                              <a:lumMod val="49000"/>
                            </a:schemeClr>
                          </a:solidFill>
                          <a:latin typeface="Helvetica"/>
                        </a:rPr>
                        <a:t>Biology, B.S. </a:t>
                      </a:r>
                      <a:endParaRPr lang="en-US" sz="1800">
                        <a:solidFill>
                          <a:schemeClr val="accent6">
                            <a:lumMod val="49000"/>
                          </a:schemeClr>
                        </a:solidFill>
                        <a:latin typeface="Helvetica"/>
                      </a:endParaRPr>
                    </a:p>
                    <a:p>
                      <a:pPr marL="285750" lvl="0" indent="-285750">
                        <a:buFont typeface="Arial"/>
                        <a:buChar char="•"/>
                      </a:pPr>
                      <a:r>
                        <a:rPr lang="en-US" sz="1800" b="0" i="0" u="none" strike="noStrike" noProof="0" dirty="0">
                          <a:solidFill>
                            <a:schemeClr val="accent6">
                              <a:lumMod val="49000"/>
                            </a:schemeClr>
                          </a:solidFill>
                          <a:latin typeface="Helvetica"/>
                        </a:rPr>
                        <a:t>Ecology Behavior and Evolution, B.S. </a:t>
                      </a:r>
                      <a:endParaRPr lang="en-US" sz="1800">
                        <a:solidFill>
                          <a:schemeClr val="accent6">
                            <a:lumMod val="49000"/>
                          </a:schemeClr>
                        </a:solidFill>
                        <a:latin typeface="Helvetica"/>
                      </a:endParaRPr>
                    </a:p>
                    <a:p>
                      <a:pPr marL="285750" lvl="0" indent="-285750">
                        <a:buFont typeface="Arial"/>
                        <a:buChar char="•"/>
                      </a:pPr>
                      <a:r>
                        <a:rPr lang="en-US" sz="1800" b="0" i="0" u="none" strike="noStrike" noProof="0" dirty="0">
                          <a:solidFill>
                            <a:schemeClr val="accent6">
                              <a:lumMod val="49000"/>
                            </a:schemeClr>
                          </a:solidFill>
                          <a:latin typeface="Helvetica"/>
                        </a:rPr>
                        <a:t>Marine Biology, B.S. </a:t>
                      </a:r>
                      <a:endParaRPr lang="en-US" sz="1800">
                        <a:solidFill>
                          <a:schemeClr val="accent6">
                            <a:lumMod val="49000"/>
                          </a:schemeClr>
                        </a:solidFill>
                        <a:latin typeface="Helvetica"/>
                      </a:endParaRPr>
                    </a:p>
                  </a:txBody>
                  <a:tcPr/>
                </a:tc>
                <a:tc>
                  <a:txBody>
                    <a:bodyPr/>
                    <a:lstStyle/>
                    <a:p>
                      <a:pPr marL="285750" indent="-285750">
                        <a:buFont typeface="Arial"/>
                        <a:buChar char="•"/>
                      </a:pPr>
                      <a:r>
                        <a:rPr lang="en-US" sz="1800" dirty="0">
                          <a:solidFill>
                            <a:schemeClr val="accent6">
                              <a:lumMod val="49000"/>
                            </a:schemeClr>
                          </a:solidFill>
                          <a:latin typeface="Helvetica"/>
                          <a:hlinkClick r:id="rId2"/>
                        </a:rPr>
                        <a:t>Conservation Biology</a:t>
                      </a:r>
                      <a:endParaRPr lang="en-US" sz="1800">
                        <a:solidFill>
                          <a:schemeClr val="accent6">
                            <a:lumMod val="49000"/>
                          </a:schemeClr>
                        </a:solidFill>
                        <a:latin typeface="Helvetica"/>
                      </a:endParaRPr>
                    </a:p>
                    <a:p>
                      <a:pPr marL="285750" lvl="0" indent="-285750">
                        <a:buFont typeface="Arial"/>
                        <a:buChar char="•"/>
                      </a:pPr>
                      <a:r>
                        <a:rPr lang="en-US" sz="1800" dirty="0">
                          <a:solidFill>
                            <a:schemeClr val="accent6">
                              <a:lumMod val="49000"/>
                            </a:schemeClr>
                          </a:solidFill>
                          <a:latin typeface="Helvetica"/>
                          <a:hlinkClick r:id="rId3"/>
                        </a:rPr>
                        <a:t>Evolutionary Medicine</a:t>
                      </a:r>
                      <a:endParaRPr lang="en-US" sz="1800">
                        <a:solidFill>
                          <a:schemeClr val="accent6">
                            <a:lumMod val="49000"/>
                          </a:schemeClr>
                        </a:solidFill>
                        <a:latin typeface="Helvetica"/>
                      </a:endParaRPr>
                    </a:p>
                  </a:txBody>
                  <a:tcPr/>
                </a:tc>
                <a:extLst>
                  <a:ext uri="{0D108BD9-81ED-4DB2-BD59-A6C34878D82A}">
                    <a16:rowId xmlns:a16="http://schemas.microsoft.com/office/drawing/2014/main" val="2438065330"/>
                  </a:ext>
                </a:extLst>
              </a:tr>
              <a:tr h="374731">
                <a:tc>
                  <a:txBody>
                    <a:bodyPr/>
                    <a:lstStyle/>
                    <a:p>
                      <a:pPr lvl="0">
                        <a:buNone/>
                      </a:pPr>
                      <a:r>
                        <a:rPr lang="en-US" sz="1800" b="0" i="0" u="none" strike="noStrike" noProof="0" dirty="0">
                          <a:solidFill>
                            <a:srgbClr val="333333"/>
                          </a:solidFill>
                          <a:latin typeface="Helvetica"/>
                        </a:rPr>
                        <a:t>Integrative Biology and Physiology</a:t>
                      </a:r>
                      <a:r>
                        <a:rPr lang="en-US" sz="1800" b="1" i="0" u="none" strike="noStrike" noProof="0" dirty="0">
                          <a:solidFill>
                            <a:srgbClr val="333333"/>
                          </a:solidFill>
                          <a:latin typeface="Helvetica"/>
                        </a:rPr>
                        <a:t> </a:t>
                      </a:r>
                      <a:r>
                        <a:rPr lang="en-US" sz="1800" b="0" i="0" u="none" strike="noStrike" noProof="0" dirty="0">
                          <a:solidFill>
                            <a:srgbClr val="333333"/>
                          </a:solidFill>
                          <a:latin typeface="Helvetica"/>
                        </a:rPr>
                        <a:t>    </a:t>
                      </a:r>
                      <a:endParaRPr lang="en-US" sz="1800">
                        <a:latin typeface="Helvetica"/>
                      </a:endParaRPr>
                    </a:p>
                  </a:txBody>
                  <a:tcPr/>
                </a:tc>
                <a:tc>
                  <a:txBody>
                    <a:bodyPr/>
                    <a:lstStyle/>
                    <a:p>
                      <a:pPr lvl="0">
                        <a:buNone/>
                      </a:pPr>
                      <a:r>
                        <a:rPr lang="en-US" sz="1800" b="0" i="0" u="none" strike="noStrike" noProof="0" dirty="0">
                          <a:solidFill>
                            <a:schemeClr val="accent6">
                              <a:lumMod val="49000"/>
                            </a:schemeClr>
                          </a:solidFill>
                          <a:latin typeface="Helvetica"/>
                        </a:rPr>
                        <a:t>Physiological Science, B.S. </a:t>
                      </a:r>
                      <a:endParaRPr lang="en-US" sz="1800">
                        <a:solidFill>
                          <a:schemeClr val="accent6">
                            <a:lumMod val="49000"/>
                          </a:schemeClr>
                        </a:solidFill>
                        <a:latin typeface="Helvetica"/>
                      </a:endParaRPr>
                    </a:p>
                  </a:txBody>
                  <a:tcPr/>
                </a:tc>
                <a:tc>
                  <a:txBody>
                    <a:bodyPr/>
                    <a:lstStyle/>
                    <a:p>
                      <a:r>
                        <a:rPr lang="en-US" sz="1800" dirty="0">
                          <a:solidFill>
                            <a:schemeClr val="accent6">
                              <a:lumMod val="49000"/>
                            </a:schemeClr>
                          </a:solidFill>
                          <a:latin typeface="Helvetica"/>
                        </a:rPr>
                        <a:t>N/A </a:t>
                      </a:r>
                    </a:p>
                  </a:txBody>
                  <a:tcPr/>
                </a:tc>
                <a:extLst>
                  <a:ext uri="{0D108BD9-81ED-4DB2-BD59-A6C34878D82A}">
                    <a16:rowId xmlns:a16="http://schemas.microsoft.com/office/drawing/2014/main" val="2958199546"/>
                  </a:ext>
                </a:extLst>
              </a:tr>
            </a:tbl>
          </a:graphicData>
        </a:graphic>
      </p:graphicFrame>
    </p:spTree>
    <p:extLst>
      <p:ext uri="{BB962C8B-B14F-4D97-AF65-F5344CB8AC3E}">
        <p14:creationId xmlns:p14="http://schemas.microsoft.com/office/powerpoint/2010/main" val="14949543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C9795-24E6-965B-0FCE-6B78EA803181}"/>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BA71DACC-E1C6-3496-5BA5-48EA2B875F03}"/>
              </a:ext>
            </a:extLst>
          </p:cNvPr>
          <p:cNvSpPr>
            <a:spLocks noGrp="1"/>
          </p:cNvSpPr>
          <p:nvPr>
            <p:ph type="dt" sz="half" idx="2"/>
          </p:nvPr>
        </p:nvSpPr>
        <p:spPr>
          <a:xfrm>
            <a:off x="6691556" y="4828032"/>
            <a:ext cx="1371600" cy="141577"/>
          </a:xfrm>
        </p:spPr>
        <p:txBody>
          <a:bodyPr wrap="square" anchor="b">
            <a:normAutofit/>
          </a:bodyPr>
          <a:lstStyle/>
          <a:p>
            <a:pPr>
              <a:spcAft>
                <a:spcPts val="600"/>
              </a:spcAft>
            </a:pPr>
            <a:fld id="{BA44B934-4787-CE42-9206-F1BF26B71361}" type="datetime4">
              <a:rPr lang="en-US" smtClean="0"/>
              <a:pPr>
                <a:spcAft>
                  <a:spcPts val="600"/>
                </a:spcAft>
              </a:pPr>
              <a:t>July 10, 2025</a:t>
            </a:fld>
            <a:endParaRPr lang="en-US"/>
          </a:p>
        </p:txBody>
      </p:sp>
      <p:sp>
        <p:nvSpPr>
          <p:cNvPr id="3" name="Slide Number Placeholder 2">
            <a:extLst>
              <a:ext uri="{FF2B5EF4-FFF2-40B4-BE49-F238E27FC236}">
                <a16:creationId xmlns:a16="http://schemas.microsoft.com/office/drawing/2014/main" id="{BA6B96EA-90B5-4DE0-6DBD-7E408780C36C}"/>
              </a:ext>
            </a:extLst>
          </p:cNvPr>
          <p:cNvSpPr>
            <a:spLocks noGrp="1"/>
          </p:cNvSpPr>
          <p:nvPr>
            <p:ph type="sldNum" sz="quarter" idx="4"/>
          </p:nvPr>
        </p:nvSpPr>
        <p:spPr>
          <a:xfrm>
            <a:off x="8137002" y="4824068"/>
            <a:ext cx="799180" cy="141577"/>
          </a:xfrm>
        </p:spPr>
        <p:txBody>
          <a:bodyPr wrap="square" anchor="b">
            <a:normAutofit/>
          </a:bodyPr>
          <a:lstStyle/>
          <a:p>
            <a:pPr>
              <a:spcAft>
                <a:spcPts val="600"/>
              </a:spcAft>
            </a:pPr>
            <a:fld id="{8368066F-241F-DA46-A244-6F6C08E1BFA8}" type="slidenum">
              <a:rPr lang="en-US" smtClean="0"/>
              <a:pPr>
                <a:spcAft>
                  <a:spcPts val="600"/>
                </a:spcAft>
              </a:pPr>
              <a:t>28</a:t>
            </a:fld>
            <a:endParaRPr lang="en-US"/>
          </a:p>
        </p:txBody>
      </p:sp>
      <p:sp>
        <p:nvSpPr>
          <p:cNvPr id="8" name="Title 7">
            <a:extLst>
              <a:ext uri="{FF2B5EF4-FFF2-40B4-BE49-F238E27FC236}">
                <a16:creationId xmlns:a16="http://schemas.microsoft.com/office/drawing/2014/main" id="{58E9DB3C-F385-1267-638C-B3D655FFA313}"/>
              </a:ext>
            </a:extLst>
          </p:cNvPr>
          <p:cNvSpPr>
            <a:spLocks noGrp="1"/>
          </p:cNvSpPr>
          <p:nvPr>
            <p:ph type="ctrTitle"/>
          </p:nvPr>
        </p:nvSpPr>
        <p:spPr>
          <a:xfrm>
            <a:off x="220341" y="343891"/>
            <a:ext cx="8703672" cy="886397"/>
          </a:xfrm>
        </p:spPr>
        <p:txBody>
          <a:bodyPr/>
          <a:lstStyle/>
          <a:p>
            <a:pPr algn="ctr"/>
            <a:r>
              <a:rPr lang="en-US" sz="3200" dirty="0">
                <a:cs typeface="Helvetica"/>
              </a:rPr>
              <a:t>UCLA Division of Life Sciences </a:t>
            </a:r>
            <a:br>
              <a:rPr lang="en-US" sz="3200" dirty="0">
                <a:cs typeface="Helvetica"/>
              </a:rPr>
            </a:br>
            <a:r>
              <a:rPr lang="en-US" sz="3200" dirty="0">
                <a:cs typeface="Helvetica"/>
              </a:rPr>
              <a:t>Interdepartmental Programs</a:t>
            </a:r>
            <a:endParaRPr lang="en-US" dirty="0"/>
          </a:p>
        </p:txBody>
      </p:sp>
      <p:graphicFrame>
        <p:nvGraphicFramePr>
          <p:cNvPr id="5" name="Table 4">
            <a:extLst>
              <a:ext uri="{FF2B5EF4-FFF2-40B4-BE49-F238E27FC236}">
                <a16:creationId xmlns:a16="http://schemas.microsoft.com/office/drawing/2014/main" id="{AB6B1C60-E2C9-9597-5D52-57B79CBA1543}"/>
              </a:ext>
            </a:extLst>
          </p:cNvPr>
          <p:cNvGraphicFramePr>
            <a:graphicFrameLocks noGrp="1"/>
          </p:cNvGraphicFramePr>
          <p:nvPr>
            <p:extLst>
              <p:ext uri="{D42A27DB-BD31-4B8C-83A1-F6EECF244321}">
                <p14:modId xmlns:p14="http://schemas.microsoft.com/office/powerpoint/2010/main" val="3796199778"/>
              </p:ext>
            </p:extLst>
          </p:nvPr>
        </p:nvGraphicFramePr>
        <p:xfrm>
          <a:off x="219691" y="1446617"/>
          <a:ext cx="8829439" cy="2876260"/>
        </p:xfrm>
        <a:graphic>
          <a:graphicData uri="http://schemas.openxmlformats.org/drawingml/2006/table">
            <a:tbl>
              <a:tblPr firstRow="1" bandRow="1">
                <a:tableStyleId>{5C22544A-7EE6-4342-B048-85BDC9FD1C3A}</a:tableStyleId>
              </a:tblPr>
              <a:tblGrid>
                <a:gridCol w="2943146">
                  <a:extLst>
                    <a:ext uri="{9D8B030D-6E8A-4147-A177-3AD203B41FA5}">
                      <a16:colId xmlns:a16="http://schemas.microsoft.com/office/drawing/2014/main" val="1710407383"/>
                    </a:ext>
                  </a:extLst>
                </a:gridCol>
                <a:gridCol w="3577590">
                  <a:extLst>
                    <a:ext uri="{9D8B030D-6E8A-4147-A177-3AD203B41FA5}">
                      <a16:colId xmlns:a16="http://schemas.microsoft.com/office/drawing/2014/main" val="3715695700"/>
                    </a:ext>
                  </a:extLst>
                </a:gridCol>
                <a:gridCol w="2308703">
                  <a:extLst>
                    <a:ext uri="{9D8B030D-6E8A-4147-A177-3AD203B41FA5}">
                      <a16:colId xmlns:a16="http://schemas.microsoft.com/office/drawing/2014/main" val="3228268873"/>
                    </a:ext>
                  </a:extLst>
                </a:gridCol>
              </a:tblGrid>
              <a:tr h="476930">
                <a:tc>
                  <a:txBody>
                    <a:bodyPr/>
                    <a:lstStyle/>
                    <a:p>
                      <a:pPr lvl="0">
                        <a:buNone/>
                      </a:pPr>
                      <a:r>
                        <a:rPr lang="en-US" sz="1800" dirty="0">
                          <a:latin typeface="Helvetica"/>
                        </a:rPr>
                        <a:t>Departments</a:t>
                      </a:r>
                    </a:p>
                  </a:txBody>
                  <a:tcPr/>
                </a:tc>
                <a:tc>
                  <a:txBody>
                    <a:bodyPr/>
                    <a:lstStyle/>
                    <a:p>
                      <a:pPr lvl="0">
                        <a:buNone/>
                      </a:pPr>
                      <a:r>
                        <a:rPr lang="en-US" sz="1800" dirty="0">
                          <a:latin typeface="Helvetica"/>
                        </a:rPr>
                        <a:t>Majors Offered </a:t>
                      </a:r>
                    </a:p>
                  </a:txBody>
                  <a:tcPr/>
                </a:tc>
                <a:tc>
                  <a:txBody>
                    <a:bodyPr/>
                    <a:lstStyle/>
                    <a:p>
                      <a:pPr lvl="0">
                        <a:buNone/>
                      </a:pPr>
                      <a:r>
                        <a:rPr lang="en-US" sz="1800" dirty="0">
                          <a:latin typeface="Helvetica"/>
                        </a:rPr>
                        <a:t>Minors Offered </a:t>
                      </a:r>
                    </a:p>
                    <a:p>
                      <a:pPr lvl="0">
                        <a:buNone/>
                      </a:pPr>
                      <a:endParaRPr lang="en-US" sz="1800" dirty="0">
                        <a:latin typeface="Helvetica"/>
                      </a:endParaRPr>
                    </a:p>
                  </a:txBody>
                  <a:tcPr/>
                </a:tc>
                <a:extLst>
                  <a:ext uri="{0D108BD9-81ED-4DB2-BD59-A6C34878D82A}">
                    <a16:rowId xmlns:a16="http://schemas.microsoft.com/office/drawing/2014/main" val="1230645259"/>
                  </a:ext>
                </a:extLst>
              </a:tr>
              <a:tr h="660890">
                <a:tc>
                  <a:txBody>
                    <a:bodyPr/>
                    <a:lstStyle/>
                    <a:p>
                      <a:pPr lvl="0">
                        <a:buNone/>
                      </a:pPr>
                      <a:r>
                        <a:rPr lang="en-US" sz="1800" b="0" i="0" u="none" strike="noStrike" noProof="0" dirty="0">
                          <a:solidFill>
                            <a:srgbClr val="333333"/>
                          </a:solidFill>
                          <a:latin typeface="Helvetica"/>
                        </a:rPr>
                        <a:t>Microbiology, Immunology, and Molecular Genetics</a:t>
                      </a:r>
                      <a:endParaRPr lang="en-US" sz="1800">
                        <a:latin typeface="Helvetica"/>
                      </a:endParaRPr>
                    </a:p>
                  </a:txBody>
                  <a:tcPr/>
                </a:tc>
                <a:tc>
                  <a:txBody>
                    <a:bodyPr/>
                    <a:lstStyle/>
                    <a:p>
                      <a:pPr marL="0" lvl="0" indent="0" algn="l">
                        <a:buNone/>
                      </a:pPr>
                      <a:r>
                        <a:rPr lang="en-US" sz="1800" kern="1200" noProof="0" dirty="0">
                          <a:solidFill>
                            <a:schemeClr val="accent6">
                              <a:lumMod val="49000"/>
                            </a:schemeClr>
                          </a:solidFill>
                          <a:latin typeface="Helvetica"/>
                          <a:ea typeface="+mn-ea"/>
                          <a:cs typeface="+mn-cs"/>
                        </a:rPr>
                        <a:t>Microbiology, Immunology, and Molecular Genetics, B.S. </a:t>
                      </a:r>
                      <a:endParaRPr lang="en-US" sz="1800" kern="1200">
                        <a:solidFill>
                          <a:schemeClr val="accent6">
                            <a:lumMod val="49000"/>
                          </a:schemeClr>
                        </a:solidFill>
                        <a:latin typeface="Helvetica"/>
                        <a:ea typeface="+mn-ea"/>
                        <a:cs typeface="+mn-cs"/>
                      </a:endParaRPr>
                    </a:p>
                  </a:txBody>
                  <a:tcPr/>
                </a:tc>
                <a:tc>
                  <a:txBody>
                    <a:bodyPr/>
                    <a:lstStyle/>
                    <a:p>
                      <a:pPr lvl="0">
                        <a:buNone/>
                      </a:pPr>
                      <a:r>
                        <a:rPr lang="en-US" sz="1800" kern="1200" dirty="0">
                          <a:solidFill>
                            <a:schemeClr val="accent6">
                              <a:lumMod val="49000"/>
                            </a:schemeClr>
                          </a:solidFill>
                          <a:latin typeface="Helvetica"/>
                          <a:ea typeface="+mn-ea"/>
                          <a:cs typeface="+mn-cs"/>
                        </a:rPr>
                        <a:t>N/A </a:t>
                      </a:r>
                      <a:endParaRPr lang="en-US" sz="1800">
                        <a:latin typeface="Helvetica"/>
                      </a:endParaRPr>
                    </a:p>
                  </a:txBody>
                  <a:tcPr/>
                </a:tc>
                <a:extLst>
                  <a:ext uri="{0D108BD9-81ED-4DB2-BD59-A6C34878D82A}">
                    <a16:rowId xmlns:a16="http://schemas.microsoft.com/office/drawing/2014/main" val="3888581265"/>
                  </a:ext>
                </a:extLst>
              </a:tr>
              <a:tr h="660890">
                <a:tc>
                  <a:txBody>
                    <a:bodyPr/>
                    <a:lstStyle/>
                    <a:p>
                      <a:pPr lvl="0">
                        <a:buNone/>
                      </a:pPr>
                      <a:r>
                        <a:rPr lang="en-US" sz="1800" b="0" i="0" u="none" strike="noStrike" noProof="0" dirty="0">
                          <a:solidFill>
                            <a:srgbClr val="333333"/>
                          </a:solidFill>
                          <a:latin typeface="Helvetica"/>
                        </a:rPr>
                        <a:t>Molecular, Cell, and Developmental Biology</a:t>
                      </a:r>
                      <a:endParaRPr lang="en-US" sz="1800">
                        <a:latin typeface="Helvetica"/>
                      </a:endParaRPr>
                    </a:p>
                  </a:txBody>
                  <a:tcPr/>
                </a:tc>
                <a:tc>
                  <a:txBody>
                    <a:bodyPr/>
                    <a:lstStyle/>
                    <a:p>
                      <a:pPr marL="0" lvl="0" indent="0">
                        <a:buNone/>
                      </a:pPr>
                      <a:r>
                        <a:rPr lang="en-US" sz="1800" b="0" i="0" u="none" strike="noStrike" noProof="0" dirty="0">
                          <a:solidFill>
                            <a:schemeClr val="accent6">
                              <a:lumMod val="49000"/>
                            </a:schemeClr>
                          </a:solidFill>
                          <a:latin typeface="Helvetica"/>
                        </a:rPr>
                        <a:t>Molecular, Cell and Developmental Biology, B.S. </a:t>
                      </a:r>
                      <a:endParaRPr lang="en-US" sz="1800">
                        <a:latin typeface="Helvetica"/>
                      </a:endParaRPr>
                    </a:p>
                  </a:txBody>
                  <a:tcPr/>
                </a:tc>
                <a:tc>
                  <a:txBody>
                    <a:bodyPr/>
                    <a:lstStyle/>
                    <a:p>
                      <a:pPr marL="0" indent="0">
                        <a:buNone/>
                      </a:pPr>
                      <a:r>
                        <a:rPr lang="en-US" sz="1800" dirty="0">
                          <a:solidFill>
                            <a:schemeClr val="accent6">
                              <a:lumMod val="49000"/>
                            </a:schemeClr>
                          </a:solidFill>
                          <a:latin typeface="Helvetica"/>
                        </a:rPr>
                        <a:t>N/A</a:t>
                      </a:r>
                    </a:p>
                  </a:txBody>
                  <a:tcPr/>
                </a:tc>
                <a:extLst>
                  <a:ext uri="{0D108BD9-81ED-4DB2-BD59-A6C34878D82A}">
                    <a16:rowId xmlns:a16="http://schemas.microsoft.com/office/drawing/2014/main" val="37044477"/>
                  </a:ext>
                </a:extLst>
              </a:tr>
              <a:tr h="660890">
                <a:tc>
                  <a:txBody>
                    <a:bodyPr/>
                    <a:lstStyle/>
                    <a:p>
                      <a:pPr lvl="0">
                        <a:buNone/>
                      </a:pPr>
                      <a:r>
                        <a:rPr lang="en-US" sz="1800" b="0" i="0" u="none" strike="noStrike" noProof="0" dirty="0">
                          <a:solidFill>
                            <a:srgbClr val="333333"/>
                          </a:solidFill>
                          <a:latin typeface="Helvetica"/>
                        </a:rPr>
                        <a:t>Psychology</a:t>
                      </a:r>
                      <a:endParaRPr lang="en-US" sz="1800">
                        <a:latin typeface="Helvetica"/>
                      </a:endParaRPr>
                    </a:p>
                  </a:txBody>
                  <a:tcPr/>
                </a:tc>
                <a:tc>
                  <a:txBody>
                    <a:bodyPr/>
                    <a:lstStyle/>
                    <a:p>
                      <a:pPr marL="285750" indent="-285750">
                        <a:buFont typeface="Arial"/>
                        <a:buChar char="•"/>
                      </a:pPr>
                      <a:r>
                        <a:rPr lang="en-US" sz="1800" b="0" i="0" u="none" strike="noStrike" noProof="0" dirty="0">
                          <a:solidFill>
                            <a:schemeClr val="accent6">
                              <a:lumMod val="49000"/>
                            </a:schemeClr>
                          </a:solidFill>
                          <a:latin typeface="Helvetica"/>
                        </a:rPr>
                        <a:t>Cognitive Science, B.S. </a:t>
                      </a:r>
                      <a:endParaRPr lang="en-US" sz="1800">
                        <a:solidFill>
                          <a:schemeClr val="accent6">
                            <a:lumMod val="49000"/>
                          </a:schemeClr>
                        </a:solidFill>
                        <a:latin typeface="Helvetica"/>
                      </a:endParaRPr>
                    </a:p>
                    <a:p>
                      <a:pPr marL="285750" lvl="0" indent="-285750">
                        <a:buFont typeface="Arial"/>
                        <a:buChar char="•"/>
                      </a:pPr>
                      <a:r>
                        <a:rPr lang="en-US" sz="1800" b="0" i="0" u="none" strike="noStrike" noProof="0" dirty="0">
                          <a:solidFill>
                            <a:schemeClr val="accent6">
                              <a:lumMod val="49000"/>
                            </a:schemeClr>
                          </a:solidFill>
                          <a:latin typeface="Helvetica"/>
                        </a:rPr>
                        <a:t>Psychobiology, B.S. </a:t>
                      </a:r>
                      <a:endParaRPr lang="en-US" sz="1800">
                        <a:solidFill>
                          <a:schemeClr val="accent6">
                            <a:lumMod val="49000"/>
                          </a:schemeClr>
                        </a:solidFill>
                        <a:latin typeface="Helvetica"/>
                      </a:endParaRPr>
                    </a:p>
                    <a:p>
                      <a:pPr marL="285750" lvl="0" indent="-285750">
                        <a:buFont typeface="Arial"/>
                        <a:buChar char="•"/>
                      </a:pPr>
                      <a:r>
                        <a:rPr lang="en-US" sz="1800" b="0" i="0" u="none" strike="noStrike" noProof="0" dirty="0">
                          <a:solidFill>
                            <a:schemeClr val="accent6">
                              <a:lumMod val="49000"/>
                            </a:schemeClr>
                          </a:solidFill>
                          <a:latin typeface="Helvetica"/>
                        </a:rPr>
                        <a:t>Psychology, B.S. </a:t>
                      </a:r>
                      <a:endParaRPr lang="en-US" sz="1800">
                        <a:solidFill>
                          <a:schemeClr val="accent6">
                            <a:lumMod val="49000"/>
                          </a:schemeClr>
                        </a:solidFill>
                        <a:latin typeface="Helvetica"/>
                      </a:endParaRPr>
                    </a:p>
                  </a:txBody>
                  <a:tcPr/>
                </a:tc>
                <a:tc>
                  <a:txBody>
                    <a:bodyPr/>
                    <a:lstStyle/>
                    <a:p>
                      <a:pPr marL="285750" lvl="0" indent="-285750">
                        <a:buFont typeface="Arial"/>
                        <a:buChar char="•"/>
                      </a:pPr>
                      <a:r>
                        <a:rPr lang="en-US" sz="1800" b="0" i="0" u="none" strike="noStrike" noProof="0" dirty="0">
                          <a:solidFill>
                            <a:schemeClr val="accent6">
                              <a:lumMod val="49000"/>
                            </a:schemeClr>
                          </a:solidFill>
                          <a:latin typeface="Helvetica"/>
                          <a:hlinkClick r:id="rId2"/>
                        </a:rPr>
                        <a:t>Applied Developmental Psychology</a:t>
                      </a:r>
                      <a:endParaRPr lang="en-US" sz="1800" b="0" i="0" u="none" strike="noStrike" noProof="0" dirty="0">
                        <a:solidFill>
                          <a:schemeClr val="accent6">
                            <a:lumMod val="49000"/>
                          </a:schemeClr>
                        </a:solidFill>
                        <a:latin typeface="Helvetica"/>
                      </a:endParaRPr>
                    </a:p>
                  </a:txBody>
                  <a:tcPr/>
                </a:tc>
                <a:extLst>
                  <a:ext uri="{0D108BD9-81ED-4DB2-BD59-A6C34878D82A}">
                    <a16:rowId xmlns:a16="http://schemas.microsoft.com/office/drawing/2014/main" val="2438065330"/>
                  </a:ext>
                </a:extLst>
              </a:tr>
            </a:tbl>
          </a:graphicData>
        </a:graphic>
      </p:graphicFrame>
    </p:spTree>
    <p:extLst>
      <p:ext uri="{BB962C8B-B14F-4D97-AF65-F5344CB8AC3E}">
        <p14:creationId xmlns:p14="http://schemas.microsoft.com/office/powerpoint/2010/main" val="3569289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03CF2-0DE9-F85C-3827-2E09E3949600}"/>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2DA869CA-8AE3-4328-646F-5241D2191FD5}"/>
              </a:ext>
            </a:extLst>
          </p:cNvPr>
          <p:cNvSpPr>
            <a:spLocks noGrp="1"/>
          </p:cNvSpPr>
          <p:nvPr>
            <p:ph type="dt" sz="half" idx="2"/>
          </p:nvPr>
        </p:nvSpPr>
        <p:spPr>
          <a:xfrm>
            <a:off x="6691556" y="4828032"/>
            <a:ext cx="1371600" cy="141577"/>
          </a:xfrm>
        </p:spPr>
        <p:txBody>
          <a:bodyPr wrap="square" anchor="b">
            <a:normAutofit/>
          </a:bodyPr>
          <a:lstStyle/>
          <a:p>
            <a:pPr>
              <a:spcAft>
                <a:spcPts val="600"/>
              </a:spcAft>
            </a:pPr>
            <a:fld id="{BA44B934-4787-CE42-9206-F1BF26B71361}" type="datetime4">
              <a:rPr lang="en-US" smtClean="0"/>
              <a:pPr>
                <a:spcAft>
                  <a:spcPts val="600"/>
                </a:spcAft>
              </a:pPr>
              <a:t>July 10, 2025</a:t>
            </a:fld>
            <a:endParaRPr lang="en-US"/>
          </a:p>
        </p:txBody>
      </p:sp>
      <p:sp>
        <p:nvSpPr>
          <p:cNvPr id="3" name="Slide Number Placeholder 2">
            <a:extLst>
              <a:ext uri="{FF2B5EF4-FFF2-40B4-BE49-F238E27FC236}">
                <a16:creationId xmlns:a16="http://schemas.microsoft.com/office/drawing/2014/main" id="{A1DA1AB8-3E0E-E3C4-2C54-3C5B67455ACB}"/>
              </a:ext>
            </a:extLst>
          </p:cNvPr>
          <p:cNvSpPr>
            <a:spLocks noGrp="1"/>
          </p:cNvSpPr>
          <p:nvPr>
            <p:ph type="sldNum" sz="quarter" idx="4"/>
          </p:nvPr>
        </p:nvSpPr>
        <p:spPr>
          <a:xfrm>
            <a:off x="8137002" y="4824068"/>
            <a:ext cx="799180" cy="141577"/>
          </a:xfrm>
        </p:spPr>
        <p:txBody>
          <a:bodyPr wrap="square" anchor="b">
            <a:normAutofit/>
          </a:bodyPr>
          <a:lstStyle/>
          <a:p>
            <a:pPr>
              <a:spcAft>
                <a:spcPts val="600"/>
              </a:spcAft>
            </a:pPr>
            <a:fld id="{8368066F-241F-DA46-A244-6F6C08E1BFA8}" type="slidenum">
              <a:rPr lang="en-US" smtClean="0"/>
              <a:pPr>
                <a:spcAft>
                  <a:spcPts val="600"/>
                </a:spcAft>
              </a:pPr>
              <a:t>29</a:t>
            </a:fld>
            <a:endParaRPr lang="en-US"/>
          </a:p>
        </p:txBody>
      </p:sp>
      <p:sp>
        <p:nvSpPr>
          <p:cNvPr id="8" name="Title 7">
            <a:extLst>
              <a:ext uri="{FF2B5EF4-FFF2-40B4-BE49-F238E27FC236}">
                <a16:creationId xmlns:a16="http://schemas.microsoft.com/office/drawing/2014/main" id="{614DBC26-1116-D686-CA59-F995F9292834}"/>
              </a:ext>
            </a:extLst>
          </p:cNvPr>
          <p:cNvSpPr>
            <a:spLocks noGrp="1"/>
          </p:cNvSpPr>
          <p:nvPr>
            <p:ph type="ctrTitle"/>
          </p:nvPr>
        </p:nvSpPr>
        <p:spPr>
          <a:xfrm>
            <a:off x="220341" y="343891"/>
            <a:ext cx="8703672" cy="886397"/>
          </a:xfrm>
        </p:spPr>
        <p:txBody>
          <a:bodyPr/>
          <a:lstStyle/>
          <a:p>
            <a:pPr algn="ctr"/>
            <a:r>
              <a:rPr lang="en-US" sz="3200" dirty="0">
                <a:cs typeface="Helvetica"/>
              </a:rPr>
              <a:t>UCLA Division of Life Sciences </a:t>
            </a:r>
            <a:br>
              <a:rPr lang="en-US" sz="3200" dirty="0">
                <a:cs typeface="Helvetica"/>
              </a:rPr>
            </a:br>
            <a:r>
              <a:rPr lang="en-US" sz="3200" dirty="0">
                <a:cs typeface="Helvetica"/>
              </a:rPr>
              <a:t>Interdepartmental Programs</a:t>
            </a:r>
            <a:endParaRPr lang="en-US" dirty="0"/>
          </a:p>
        </p:txBody>
      </p:sp>
      <p:graphicFrame>
        <p:nvGraphicFramePr>
          <p:cNvPr id="5" name="Table 4">
            <a:extLst>
              <a:ext uri="{FF2B5EF4-FFF2-40B4-BE49-F238E27FC236}">
                <a16:creationId xmlns:a16="http://schemas.microsoft.com/office/drawing/2014/main" id="{80346179-0AD5-63DE-43F2-FE80BA83587D}"/>
              </a:ext>
            </a:extLst>
          </p:cNvPr>
          <p:cNvGraphicFramePr>
            <a:graphicFrameLocks noGrp="1"/>
          </p:cNvGraphicFramePr>
          <p:nvPr>
            <p:extLst>
              <p:ext uri="{D42A27DB-BD31-4B8C-83A1-F6EECF244321}">
                <p14:modId xmlns:p14="http://schemas.microsoft.com/office/powerpoint/2010/main" val="1257321039"/>
              </p:ext>
            </p:extLst>
          </p:nvPr>
        </p:nvGraphicFramePr>
        <p:xfrm>
          <a:off x="281629" y="1297677"/>
          <a:ext cx="8577969" cy="3117930"/>
        </p:xfrm>
        <a:graphic>
          <a:graphicData uri="http://schemas.openxmlformats.org/drawingml/2006/table">
            <a:tbl>
              <a:tblPr firstRow="1" bandRow="1">
                <a:tableStyleId>{5C22544A-7EE6-4342-B048-85BDC9FD1C3A}</a:tableStyleId>
              </a:tblPr>
              <a:tblGrid>
                <a:gridCol w="2859323">
                  <a:extLst>
                    <a:ext uri="{9D8B030D-6E8A-4147-A177-3AD203B41FA5}">
                      <a16:colId xmlns:a16="http://schemas.microsoft.com/office/drawing/2014/main" val="1710407383"/>
                    </a:ext>
                  </a:extLst>
                </a:gridCol>
                <a:gridCol w="2859323">
                  <a:extLst>
                    <a:ext uri="{9D8B030D-6E8A-4147-A177-3AD203B41FA5}">
                      <a16:colId xmlns:a16="http://schemas.microsoft.com/office/drawing/2014/main" val="3715695700"/>
                    </a:ext>
                  </a:extLst>
                </a:gridCol>
                <a:gridCol w="2859323">
                  <a:extLst>
                    <a:ext uri="{9D8B030D-6E8A-4147-A177-3AD203B41FA5}">
                      <a16:colId xmlns:a16="http://schemas.microsoft.com/office/drawing/2014/main" val="3228268873"/>
                    </a:ext>
                  </a:extLst>
                </a:gridCol>
              </a:tblGrid>
              <a:tr h="476930">
                <a:tc>
                  <a:txBody>
                    <a:bodyPr/>
                    <a:lstStyle/>
                    <a:p>
                      <a:pPr lvl="0">
                        <a:buNone/>
                      </a:pPr>
                      <a:r>
                        <a:rPr lang="en-US" sz="1800" dirty="0">
                          <a:latin typeface="Helvetica"/>
                        </a:rPr>
                        <a:t>Program </a:t>
                      </a:r>
                    </a:p>
                  </a:txBody>
                  <a:tcPr/>
                </a:tc>
                <a:tc>
                  <a:txBody>
                    <a:bodyPr/>
                    <a:lstStyle/>
                    <a:p>
                      <a:pPr lvl="0">
                        <a:buNone/>
                      </a:pPr>
                      <a:r>
                        <a:rPr lang="en-US" sz="1800" dirty="0">
                          <a:latin typeface="Helvetica"/>
                        </a:rPr>
                        <a:t>Majors Offered </a:t>
                      </a:r>
                    </a:p>
                  </a:txBody>
                  <a:tcPr/>
                </a:tc>
                <a:tc>
                  <a:txBody>
                    <a:bodyPr/>
                    <a:lstStyle/>
                    <a:p>
                      <a:pPr lvl="0">
                        <a:buNone/>
                      </a:pPr>
                      <a:r>
                        <a:rPr lang="en-US" sz="1800" dirty="0">
                          <a:latin typeface="Helvetica"/>
                        </a:rPr>
                        <a:t>Minors Offered </a:t>
                      </a:r>
                    </a:p>
                    <a:p>
                      <a:pPr lvl="0">
                        <a:buNone/>
                      </a:pPr>
                      <a:endParaRPr lang="en-US" sz="1800" dirty="0">
                        <a:latin typeface="Helvetica"/>
                      </a:endParaRPr>
                    </a:p>
                  </a:txBody>
                  <a:tcPr/>
                </a:tc>
                <a:extLst>
                  <a:ext uri="{0D108BD9-81ED-4DB2-BD59-A6C34878D82A}">
                    <a16:rowId xmlns:a16="http://schemas.microsoft.com/office/drawing/2014/main" val="1230645259"/>
                  </a:ext>
                </a:extLst>
              </a:tr>
              <a:tr h="374730">
                <a:tc>
                  <a:txBody>
                    <a:bodyPr/>
                    <a:lstStyle/>
                    <a:p>
                      <a:pPr lvl="0">
                        <a:buNone/>
                      </a:pPr>
                      <a:r>
                        <a:rPr lang="en-US" sz="1800" b="0" i="0" u="none" strike="noStrike" noProof="0" dirty="0">
                          <a:solidFill>
                            <a:srgbClr val="333333"/>
                          </a:solidFill>
                          <a:latin typeface="Helvetica"/>
                        </a:rPr>
                        <a:t>Biomedical Research </a:t>
                      </a:r>
                    </a:p>
                  </a:txBody>
                  <a:tcPr/>
                </a:tc>
                <a:tc>
                  <a:txBody>
                    <a:bodyPr/>
                    <a:lstStyle/>
                    <a:p>
                      <a:pPr lvl="0">
                        <a:buNone/>
                      </a:pPr>
                      <a:r>
                        <a:rPr lang="en-US" sz="1800" b="0" i="0" u="none" strike="noStrike" noProof="0" dirty="0">
                          <a:solidFill>
                            <a:schemeClr val="accent6">
                              <a:lumMod val="49000"/>
                            </a:schemeClr>
                          </a:solidFill>
                          <a:latin typeface="Helvetica"/>
                        </a:rPr>
                        <a:t>N/A</a:t>
                      </a:r>
                    </a:p>
                  </a:txBody>
                  <a:tcPr/>
                </a:tc>
                <a:tc>
                  <a:txBody>
                    <a:bodyPr/>
                    <a:lstStyle/>
                    <a:p>
                      <a:pPr lvl="0">
                        <a:buNone/>
                      </a:pPr>
                      <a:r>
                        <a:rPr lang="en-US" sz="1800" dirty="0">
                          <a:solidFill>
                            <a:schemeClr val="accent6">
                              <a:lumMod val="49000"/>
                            </a:schemeClr>
                          </a:solidFill>
                          <a:latin typeface="Helvetica"/>
                          <a:hlinkClick r:id="rId2"/>
                        </a:rPr>
                        <a:t>Biomedical Research</a:t>
                      </a:r>
                      <a:endParaRPr lang="en-US" sz="1800">
                        <a:solidFill>
                          <a:schemeClr val="accent6">
                            <a:lumMod val="49000"/>
                          </a:schemeClr>
                        </a:solidFill>
                        <a:latin typeface="Helvetica"/>
                      </a:endParaRPr>
                    </a:p>
                  </a:txBody>
                  <a:tcPr/>
                </a:tc>
                <a:extLst>
                  <a:ext uri="{0D108BD9-81ED-4DB2-BD59-A6C34878D82A}">
                    <a16:rowId xmlns:a16="http://schemas.microsoft.com/office/drawing/2014/main" val="2496135048"/>
                  </a:ext>
                </a:extLst>
              </a:tr>
              <a:tr h="374731">
                <a:tc>
                  <a:txBody>
                    <a:bodyPr/>
                    <a:lstStyle/>
                    <a:p>
                      <a:pPr lvl="0">
                        <a:buNone/>
                      </a:pPr>
                      <a:r>
                        <a:rPr lang="en-US" sz="1800" b="0" i="0" u="none" strike="noStrike" noProof="0" dirty="0">
                          <a:solidFill>
                            <a:srgbClr val="333333"/>
                          </a:solidFill>
                          <a:latin typeface="Helvetica"/>
                        </a:rPr>
                        <a:t>Institute for Society and Genetics</a:t>
                      </a:r>
                      <a:endParaRPr lang="en-US" sz="1800">
                        <a:latin typeface="Helvetica"/>
                      </a:endParaRPr>
                    </a:p>
                  </a:txBody>
                  <a:tcPr/>
                </a:tc>
                <a:tc>
                  <a:txBody>
                    <a:bodyPr/>
                    <a:lstStyle/>
                    <a:p>
                      <a:pPr marL="285750" lvl="0" indent="-285750">
                        <a:buFont typeface="Arial"/>
                        <a:buChar char="•"/>
                      </a:pPr>
                      <a:r>
                        <a:rPr lang="en-US" sz="1800" b="0" i="0" u="none" strike="noStrike" noProof="0" dirty="0">
                          <a:solidFill>
                            <a:schemeClr val="accent6">
                              <a:lumMod val="49000"/>
                            </a:schemeClr>
                          </a:solidFill>
                          <a:latin typeface="Helvetica"/>
                        </a:rPr>
                        <a:t>Human Biology and Society, B.A. </a:t>
                      </a:r>
                    </a:p>
                    <a:p>
                      <a:pPr marL="285750" lvl="0" indent="-285750">
                        <a:buFont typeface="Arial"/>
                        <a:buChar char="•"/>
                      </a:pPr>
                      <a:r>
                        <a:rPr lang="en-US" sz="1800" b="0" i="0" u="none" strike="noStrike" noProof="0" dirty="0">
                          <a:solidFill>
                            <a:schemeClr val="accent6">
                              <a:lumMod val="49000"/>
                            </a:schemeClr>
                          </a:solidFill>
                          <a:latin typeface="Helvetica"/>
                        </a:rPr>
                        <a:t>Human Biology and Society, B.S. </a:t>
                      </a:r>
                    </a:p>
                  </a:txBody>
                  <a:tcPr/>
                </a:tc>
                <a:tc>
                  <a:txBody>
                    <a:bodyPr/>
                    <a:lstStyle/>
                    <a:p>
                      <a:r>
                        <a:rPr lang="en-US" sz="1800" dirty="0">
                          <a:solidFill>
                            <a:schemeClr val="accent6">
                              <a:lumMod val="49000"/>
                            </a:schemeClr>
                          </a:solidFill>
                          <a:latin typeface="Helvetica"/>
                          <a:hlinkClick r:id="rId3"/>
                        </a:rPr>
                        <a:t>Society and Genetics</a:t>
                      </a:r>
                      <a:endParaRPr lang="en-US" sz="1800">
                        <a:solidFill>
                          <a:schemeClr val="accent6">
                            <a:lumMod val="49000"/>
                          </a:schemeClr>
                        </a:solidFill>
                        <a:latin typeface="Helvetica"/>
                      </a:endParaRPr>
                    </a:p>
                  </a:txBody>
                  <a:tcPr/>
                </a:tc>
                <a:extLst>
                  <a:ext uri="{0D108BD9-81ED-4DB2-BD59-A6C34878D82A}">
                    <a16:rowId xmlns:a16="http://schemas.microsoft.com/office/drawing/2014/main" val="2958199546"/>
                  </a:ext>
                </a:extLst>
              </a:tr>
              <a:tr h="422424">
                <a:tc>
                  <a:txBody>
                    <a:bodyPr/>
                    <a:lstStyle/>
                    <a:p>
                      <a:pPr lvl="0">
                        <a:buNone/>
                      </a:pPr>
                      <a:r>
                        <a:rPr lang="en-US" sz="1800" b="0" i="0" u="none" strike="noStrike" noProof="0" dirty="0">
                          <a:solidFill>
                            <a:srgbClr val="333333"/>
                          </a:solidFill>
                          <a:latin typeface="Helvetica"/>
                        </a:rPr>
                        <a:t>Neuroscience Interdepartmental Program</a:t>
                      </a:r>
                      <a:endParaRPr lang="en-US" sz="1800">
                        <a:latin typeface="Helvetica"/>
                      </a:endParaRPr>
                    </a:p>
                  </a:txBody>
                  <a:tcPr/>
                </a:tc>
                <a:tc>
                  <a:txBody>
                    <a:bodyPr/>
                    <a:lstStyle/>
                    <a:p>
                      <a:pPr lvl="0" algn="l">
                        <a:buNone/>
                      </a:pPr>
                      <a:r>
                        <a:rPr lang="en-US" sz="1800" b="0" i="0" u="none" strike="noStrike" noProof="0" dirty="0">
                          <a:solidFill>
                            <a:schemeClr val="accent6">
                              <a:lumMod val="49000"/>
                            </a:schemeClr>
                          </a:solidFill>
                          <a:latin typeface="Helvetica"/>
                        </a:rPr>
                        <a:t>Neuroscience, B.S. </a:t>
                      </a:r>
                      <a:endParaRPr lang="en-US" sz="1800">
                        <a:latin typeface="Helvetica"/>
                      </a:endParaRPr>
                    </a:p>
                  </a:txBody>
                  <a:tcPr/>
                </a:tc>
                <a:tc>
                  <a:txBody>
                    <a:bodyPr/>
                    <a:lstStyle/>
                    <a:p>
                      <a:pPr lvl="0">
                        <a:buNone/>
                      </a:pPr>
                      <a:r>
                        <a:rPr lang="en-US" sz="1800" kern="1200" dirty="0">
                          <a:solidFill>
                            <a:schemeClr val="accent6">
                              <a:lumMod val="49000"/>
                            </a:schemeClr>
                          </a:solidFill>
                          <a:latin typeface="Helvetica"/>
                          <a:ea typeface="+mn-ea"/>
                          <a:cs typeface="+mn-cs"/>
                          <a:hlinkClick r:id="rId4"/>
                        </a:rPr>
                        <a:t>Neuroscience</a:t>
                      </a:r>
                      <a:endParaRPr lang="en-US" sz="1800" kern="1200">
                        <a:solidFill>
                          <a:schemeClr val="accent6">
                            <a:lumMod val="49000"/>
                          </a:schemeClr>
                        </a:solidFill>
                        <a:latin typeface="Helvetica"/>
                        <a:ea typeface="+mn-ea"/>
                        <a:cs typeface="+mn-cs"/>
                      </a:endParaRPr>
                    </a:p>
                  </a:txBody>
                  <a:tcPr/>
                </a:tc>
                <a:extLst>
                  <a:ext uri="{0D108BD9-81ED-4DB2-BD59-A6C34878D82A}">
                    <a16:rowId xmlns:a16="http://schemas.microsoft.com/office/drawing/2014/main" val="2154580234"/>
                  </a:ext>
                </a:extLst>
              </a:tr>
            </a:tbl>
          </a:graphicData>
        </a:graphic>
      </p:graphicFrame>
    </p:spTree>
    <p:extLst>
      <p:ext uri="{BB962C8B-B14F-4D97-AF65-F5344CB8AC3E}">
        <p14:creationId xmlns:p14="http://schemas.microsoft.com/office/powerpoint/2010/main" val="876116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5192D-3300-ECCD-1D83-6CA5F8ED6C5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81C1086-0004-4BD9-F5A7-6B193E68E69C}"/>
              </a:ext>
            </a:extLst>
          </p:cNvPr>
          <p:cNvSpPr>
            <a:spLocks noGrp="1"/>
          </p:cNvSpPr>
          <p:nvPr>
            <p:ph type="title"/>
          </p:nvPr>
        </p:nvSpPr>
        <p:spPr>
          <a:xfrm>
            <a:off x="493613" y="208674"/>
            <a:ext cx="7315200" cy="923330"/>
          </a:xfrm>
        </p:spPr>
        <p:txBody>
          <a:bodyPr/>
          <a:lstStyle/>
          <a:p>
            <a:r>
              <a:rPr lang="en-US" dirty="0"/>
              <a:t>Life Sciences (LS) Core </a:t>
            </a:r>
            <a:br>
              <a:rPr lang="en-US" dirty="0"/>
            </a:br>
            <a:r>
              <a:rPr lang="en-US" dirty="0"/>
              <a:t>Curriculum</a:t>
            </a:r>
          </a:p>
        </p:txBody>
      </p:sp>
      <p:sp>
        <p:nvSpPr>
          <p:cNvPr id="4" name="Date Placeholder 3">
            <a:extLst>
              <a:ext uri="{FF2B5EF4-FFF2-40B4-BE49-F238E27FC236}">
                <a16:creationId xmlns:a16="http://schemas.microsoft.com/office/drawing/2014/main" id="{0546D2FE-8F94-198E-DEC0-B2F2C6D8950F}"/>
              </a:ext>
            </a:extLst>
          </p:cNvPr>
          <p:cNvSpPr>
            <a:spLocks noGrp="1"/>
          </p:cNvSpPr>
          <p:nvPr>
            <p:ph type="dt" sz="half" idx="2"/>
          </p:nvPr>
        </p:nvSpPr>
        <p:spPr>
          <a:xfrm>
            <a:off x="6705600" y="4828032"/>
            <a:ext cx="1371600" cy="141577"/>
          </a:xfrm>
        </p:spPr>
        <p:txBody>
          <a:bodyPr/>
          <a:lstStyle/>
          <a:p>
            <a:fld id="{6CC1801E-1B23-493E-BDCE-77843603EB74}" type="datetime4">
              <a:rPr lang="en-US" smtClean="0"/>
              <a:t>July 10, 2025</a:t>
            </a:fld>
            <a:endParaRPr lang="en-US" dirty="0"/>
          </a:p>
        </p:txBody>
      </p:sp>
      <p:sp>
        <p:nvSpPr>
          <p:cNvPr id="5" name="Slide Number Placeholder 4">
            <a:extLst>
              <a:ext uri="{FF2B5EF4-FFF2-40B4-BE49-F238E27FC236}">
                <a16:creationId xmlns:a16="http://schemas.microsoft.com/office/drawing/2014/main" id="{37619FAF-20F0-9810-A82F-58D813EBBF9D}"/>
              </a:ext>
            </a:extLst>
          </p:cNvPr>
          <p:cNvSpPr>
            <a:spLocks noGrp="1"/>
          </p:cNvSpPr>
          <p:nvPr>
            <p:ph type="sldNum" sz="quarter" idx="4"/>
          </p:nvPr>
        </p:nvSpPr>
        <p:spPr/>
        <p:txBody>
          <a:bodyPr/>
          <a:lstStyle/>
          <a:p>
            <a:fld id="{8368066F-241F-DA46-A244-6F6C08E1BFA8}" type="slidenum">
              <a:rPr lang="en-US" smtClean="0"/>
              <a:pPr/>
              <a:t>3</a:t>
            </a:fld>
            <a:endParaRPr lang="en-US" dirty="0"/>
          </a:p>
        </p:txBody>
      </p:sp>
      <p:sp>
        <p:nvSpPr>
          <p:cNvPr id="6" name="TextBox 5">
            <a:extLst>
              <a:ext uri="{FF2B5EF4-FFF2-40B4-BE49-F238E27FC236}">
                <a16:creationId xmlns:a16="http://schemas.microsoft.com/office/drawing/2014/main" id="{04BE3A32-3831-81EC-602C-0F0C5A4B2F04}"/>
              </a:ext>
            </a:extLst>
          </p:cNvPr>
          <p:cNvSpPr txBox="1"/>
          <p:nvPr/>
        </p:nvSpPr>
        <p:spPr>
          <a:xfrm>
            <a:off x="-93106" y="1647343"/>
            <a:ext cx="9175259" cy="2700739"/>
          </a:xfrm>
          <a:prstGeom prst="rect">
            <a:avLst/>
          </a:prstGeom>
          <a:noFill/>
        </p:spPr>
        <p:txBody>
          <a:bodyPr wrap="square" lIns="457200" tIns="0" rIns="0" bIns="0" rtlCol="0" anchor="t">
            <a:spAutoFit/>
          </a:bodyPr>
          <a:lstStyle/>
          <a:p>
            <a:pPr marL="285750" indent="-285750">
              <a:buFont typeface="Arial"/>
              <a:buChar char="•"/>
            </a:pPr>
            <a:r>
              <a:rPr lang="en-US" sz="1800" b="1" dirty="0">
                <a:effectLst/>
              </a:rPr>
              <a:t>First Two Years</a:t>
            </a:r>
            <a:r>
              <a:rPr lang="en-US" sz="1800" dirty="0"/>
              <a:t>: Makes up most of the coursework during your first 2 years as a Life Sciences major at UCLA (approximately 2 Life Sciences Core courses per quarter. </a:t>
            </a:r>
            <a:endParaRPr lang="en-US" sz="1800" dirty="0">
              <a:cs typeface="Helvetica"/>
            </a:endParaRPr>
          </a:p>
          <a:p>
            <a:pPr marL="285750" indent="-285750">
              <a:buFont typeface="Arial,Sans-Serif"/>
              <a:buChar char="•"/>
            </a:pPr>
            <a:endParaRPr lang="en-US" sz="1800" dirty="0"/>
          </a:p>
          <a:p>
            <a:pPr marL="285750" indent="-285750">
              <a:buFont typeface="Arial,Sans-Serif"/>
              <a:buChar char="•"/>
            </a:pPr>
            <a:r>
              <a:rPr lang="en-US" sz="1800" b="1" dirty="0">
                <a:cs typeface="Helvetica"/>
              </a:rPr>
              <a:t>Common Foundation</a:t>
            </a:r>
            <a:r>
              <a:rPr lang="en-US" sz="1800" dirty="0">
                <a:cs typeface="Helvetica"/>
              </a:rPr>
              <a:t>: </a:t>
            </a:r>
          </a:p>
          <a:p>
            <a:pPr marL="628650" lvl="1" indent="-285750">
              <a:buFont typeface="Arial,Sans-Serif"/>
              <a:buChar char="•"/>
            </a:pPr>
            <a:r>
              <a:rPr lang="en-US" sz="1800" dirty="0">
                <a:cs typeface="Helvetica"/>
              </a:rPr>
              <a:t>Courses include Life Sciences, Chemistry, Math, and Physics.</a:t>
            </a:r>
            <a:br>
              <a:rPr lang="en-US" sz="1800" dirty="0"/>
            </a:br>
            <a:endParaRPr lang="en-US" sz="1800">
              <a:cs typeface="Helvetica"/>
            </a:endParaRPr>
          </a:p>
          <a:p>
            <a:pPr marL="285750" indent="-285750" algn="l">
              <a:buFont typeface="Arial" panose="020B0604020202020204" pitchFamily="34" charset="0"/>
              <a:buChar char="•"/>
            </a:pPr>
            <a:r>
              <a:rPr lang="en-US" sz="1800" b="1" dirty="0">
                <a:effectLst/>
              </a:rPr>
              <a:t>Interdisciplinary Teaching</a:t>
            </a:r>
            <a:r>
              <a:rPr lang="en-US" sz="1800" dirty="0"/>
              <a:t>: Courses taught by faculty from diverse life science departments, exposing you to different disciplines.</a:t>
            </a:r>
            <a:br>
              <a:rPr lang="en-US" sz="1800" dirty="0"/>
            </a:br>
            <a:endParaRPr lang="en-US" dirty="0">
              <a:cs typeface="Helvetica"/>
            </a:endParaRPr>
          </a:p>
        </p:txBody>
      </p:sp>
      <p:pic>
        <p:nvPicPr>
          <p:cNvPr id="8" name="Picture 7" descr="A logo with text overlay&#10;&#10;AI-generated content may be incorrect.">
            <a:extLst>
              <a:ext uri="{FF2B5EF4-FFF2-40B4-BE49-F238E27FC236}">
                <a16:creationId xmlns:a16="http://schemas.microsoft.com/office/drawing/2014/main" id="{54202282-DD84-D3E4-CA74-ABEABF979614}"/>
              </a:ext>
            </a:extLst>
          </p:cNvPr>
          <p:cNvPicPr>
            <a:picLocks noChangeAspect="1"/>
          </p:cNvPicPr>
          <p:nvPr/>
        </p:nvPicPr>
        <p:blipFill>
          <a:blip r:embed="rId2"/>
          <a:srcRect t="6601"/>
          <a:stretch/>
        </p:blipFill>
        <p:spPr>
          <a:xfrm>
            <a:off x="6854429" y="77705"/>
            <a:ext cx="1678706" cy="1332414"/>
          </a:xfrm>
          <a:prstGeom prst="roundRect">
            <a:avLst/>
          </a:prstGeom>
        </p:spPr>
      </p:pic>
    </p:spTree>
    <p:extLst>
      <p:ext uri="{BB962C8B-B14F-4D97-AF65-F5344CB8AC3E}">
        <p14:creationId xmlns:p14="http://schemas.microsoft.com/office/powerpoint/2010/main" val="3197296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E35BA-8641-472B-B569-D32DC8B41ACF}"/>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D439A2FB-489A-2564-3242-59385C8D939E}"/>
              </a:ext>
            </a:extLst>
          </p:cNvPr>
          <p:cNvSpPr>
            <a:spLocks noGrp="1"/>
          </p:cNvSpPr>
          <p:nvPr>
            <p:ph type="dt" sz="half" idx="2"/>
          </p:nvPr>
        </p:nvSpPr>
        <p:spPr>
          <a:xfrm>
            <a:off x="6691556" y="4828032"/>
            <a:ext cx="1371600" cy="141577"/>
          </a:xfrm>
        </p:spPr>
        <p:txBody>
          <a:bodyPr wrap="square" anchor="b">
            <a:normAutofit/>
          </a:bodyPr>
          <a:lstStyle/>
          <a:p>
            <a:pPr>
              <a:spcAft>
                <a:spcPts val="600"/>
              </a:spcAft>
            </a:pPr>
            <a:fld id="{BA44B934-4787-CE42-9206-F1BF26B71361}" type="datetime4">
              <a:rPr lang="en-US" smtClean="0"/>
              <a:pPr>
                <a:spcAft>
                  <a:spcPts val="600"/>
                </a:spcAft>
              </a:pPr>
              <a:t>July 10, 2025</a:t>
            </a:fld>
            <a:endParaRPr lang="en-US"/>
          </a:p>
        </p:txBody>
      </p:sp>
      <p:sp>
        <p:nvSpPr>
          <p:cNvPr id="3" name="Slide Number Placeholder 2">
            <a:extLst>
              <a:ext uri="{FF2B5EF4-FFF2-40B4-BE49-F238E27FC236}">
                <a16:creationId xmlns:a16="http://schemas.microsoft.com/office/drawing/2014/main" id="{BA89E265-C166-9BF7-0058-649493CA4492}"/>
              </a:ext>
            </a:extLst>
          </p:cNvPr>
          <p:cNvSpPr>
            <a:spLocks noGrp="1"/>
          </p:cNvSpPr>
          <p:nvPr>
            <p:ph type="sldNum" sz="quarter" idx="4"/>
          </p:nvPr>
        </p:nvSpPr>
        <p:spPr>
          <a:xfrm>
            <a:off x="8137002" y="4824068"/>
            <a:ext cx="799180" cy="141577"/>
          </a:xfrm>
        </p:spPr>
        <p:txBody>
          <a:bodyPr wrap="square" anchor="b">
            <a:normAutofit/>
          </a:bodyPr>
          <a:lstStyle/>
          <a:p>
            <a:pPr>
              <a:spcAft>
                <a:spcPts val="600"/>
              </a:spcAft>
            </a:pPr>
            <a:fld id="{8368066F-241F-DA46-A244-6F6C08E1BFA8}" type="slidenum">
              <a:rPr lang="en-US" smtClean="0"/>
              <a:pPr>
                <a:spcAft>
                  <a:spcPts val="600"/>
                </a:spcAft>
              </a:pPr>
              <a:t>30</a:t>
            </a:fld>
            <a:endParaRPr lang="en-US"/>
          </a:p>
        </p:txBody>
      </p:sp>
      <p:sp>
        <p:nvSpPr>
          <p:cNvPr id="8" name="Title 7">
            <a:extLst>
              <a:ext uri="{FF2B5EF4-FFF2-40B4-BE49-F238E27FC236}">
                <a16:creationId xmlns:a16="http://schemas.microsoft.com/office/drawing/2014/main" id="{4AC1D396-9CD8-FDCF-FB7B-5A63B61743B7}"/>
              </a:ext>
            </a:extLst>
          </p:cNvPr>
          <p:cNvSpPr>
            <a:spLocks noGrp="1"/>
          </p:cNvSpPr>
          <p:nvPr>
            <p:ph type="ctrTitle"/>
          </p:nvPr>
        </p:nvSpPr>
        <p:spPr>
          <a:xfrm>
            <a:off x="220341" y="343891"/>
            <a:ext cx="8703672" cy="443198"/>
          </a:xfrm>
        </p:spPr>
        <p:txBody>
          <a:bodyPr/>
          <a:lstStyle/>
          <a:p>
            <a:pPr algn="ctr"/>
            <a:r>
              <a:rPr lang="en-US" sz="3200" dirty="0">
                <a:cs typeface="Helvetica"/>
              </a:rPr>
              <a:t>Life Sciences Majors at UCLA</a:t>
            </a:r>
            <a:endParaRPr lang="en-US" dirty="0">
              <a:cs typeface="Helvetica"/>
            </a:endParaRPr>
          </a:p>
        </p:txBody>
      </p:sp>
      <p:graphicFrame>
        <p:nvGraphicFramePr>
          <p:cNvPr id="9" name="Table 8">
            <a:extLst>
              <a:ext uri="{FF2B5EF4-FFF2-40B4-BE49-F238E27FC236}">
                <a16:creationId xmlns:a16="http://schemas.microsoft.com/office/drawing/2014/main" id="{7BD5D13E-8211-0A3D-D59B-1371B8662414}"/>
              </a:ext>
            </a:extLst>
          </p:cNvPr>
          <p:cNvGraphicFramePr>
            <a:graphicFrameLocks noGrp="1"/>
          </p:cNvGraphicFramePr>
          <p:nvPr>
            <p:extLst>
              <p:ext uri="{D42A27DB-BD31-4B8C-83A1-F6EECF244321}">
                <p14:modId xmlns:p14="http://schemas.microsoft.com/office/powerpoint/2010/main" val="961887325"/>
              </p:ext>
            </p:extLst>
          </p:nvPr>
        </p:nvGraphicFramePr>
        <p:xfrm>
          <a:off x="123103" y="1115474"/>
          <a:ext cx="8891885" cy="2939248"/>
        </p:xfrm>
        <a:graphic>
          <a:graphicData uri="http://schemas.openxmlformats.org/drawingml/2006/table">
            <a:tbl>
              <a:tblPr firstRow="1" bandRow="1">
                <a:tableStyleId>{5C22544A-7EE6-4342-B048-85BDC9FD1C3A}</a:tableStyleId>
              </a:tblPr>
              <a:tblGrid>
                <a:gridCol w="2686050">
                  <a:extLst>
                    <a:ext uri="{9D8B030D-6E8A-4147-A177-3AD203B41FA5}">
                      <a16:colId xmlns:a16="http://schemas.microsoft.com/office/drawing/2014/main" val="1710407383"/>
                    </a:ext>
                  </a:extLst>
                </a:gridCol>
                <a:gridCol w="3752631">
                  <a:extLst>
                    <a:ext uri="{9D8B030D-6E8A-4147-A177-3AD203B41FA5}">
                      <a16:colId xmlns:a16="http://schemas.microsoft.com/office/drawing/2014/main" val="3715695700"/>
                    </a:ext>
                  </a:extLst>
                </a:gridCol>
                <a:gridCol w="2453204">
                  <a:extLst>
                    <a:ext uri="{9D8B030D-6E8A-4147-A177-3AD203B41FA5}">
                      <a16:colId xmlns:a16="http://schemas.microsoft.com/office/drawing/2014/main" val="3228268873"/>
                    </a:ext>
                  </a:extLst>
                </a:gridCol>
              </a:tblGrid>
              <a:tr h="469871">
                <a:tc>
                  <a:txBody>
                    <a:bodyPr/>
                    <a:lstStyle/>
                    <a:p>
                      <a:r>
                        <a:rPr lang="en-US" sz="1800" dirty="0">
                          <a:latin typeface="Helvetica"/>
                        </a:rPr>
                        <a:t>Major</a:t>
                      </a:r>
                    </a:p>
                  </a:txBody>
                  <a:tcPr/>
                </a:tc>
                <a:tc>
                  <a:txBody>
                    <a:bodyPr/>
                    <a:lstStyle/>
                    <a:p>
                      <a:pPr lvl="0">
                        <a:buNone/>
                      </a:pPr>
                      <a:r>
                        <a:rPr lang="en-US" sz="1800" dirty="0">
                          <a:latin typeface="Helvetica"/>
                        </a:rPr>
                        <a:t>Advisor(s)</a:t>
                      </a:r>
                    </a:p>
                  </a:txBody>
                  <a:tcPr/>
                </a:tc>
                <a:tc>
                  <a:txBody>
                    <a:bodyPr/>
                    <a:lstStyle/>
                    <a:p>
                      <a:pPr lvl="0">
                        <a:buNone/>
                      </a:pPr>
                      <a:r>
                        <a:rPr lang="en-US" sz="1800" dirty="0">
                          <a:latin typeface="Helvetica"/>
                        </a:rPr>
                        <a:t>Contact</a:t>
                      </a:r>
                    </a:p>
                    <a:p>
                      <a:pPr lvl="0">
                        <a:buNone/>
                      </a:pPr>
                      <a:endParaRPr lang="en-US" sz="1800" dirty="0">
                        <a:latin typeface="Helvetica"/>
                      </a:endParaRPr>
                    </a:p>
                  </a:txBody>
                  <a:tcPr/>
                </a:tc>
                <a:extLst>
                  <a:ext uri="{0D108BD9-81ED-4DB2-BD59-A6C34878D82A}">
                    <a16:rowId xmlns:a16="http://schemas.microsoft.com/office/drawing/2014/main" val="1230645259"/>
                  </a:ext>
                </a:extLst>
              </a:tr>
              <a:tr h="469871">
                <a:tc>
                  <a:txBody>
                    <a:bodyPr/>
                    <a:lstStyle/>
                    <a:p>
                      <a:pPr lvl="0">
                        <a:buNone/>
                      </a:pPr>
                      <a:r>
                        <a:rPr lang="en-US" sz="1800" b="1" i="0" u="sng" strike="noStrike" noProof="0" dirty="0">
                          <a:solidFill>
                            <a:srgbClr val="00598C"/>
                          </a:solidFill>
                          <a:latin typeface="Helvetica"/>
                          <a:hlinkClick r:id="rId2"/>
                        </a:rPr>
                        <a:t>Biology</a:t>
                      </a:r>
                      <a:r>
                        <a:rPr lang="en-US" sz="1800" b="1" i="0" u="none" strike="noStrike" noProof="0" dirty="0">
                          <a:solidFill>
                            <a:srgbClr val="333333"/>
                          </a:solidFill>
                          <a:latin typeface="Helvetica"/>
                        </a:rPr>
                        <a:t>    </a:t>
                      </a:r>
                      <a:endParaRPr lang="en-US" sz="1800">
                        <a:solidFill>
                          <a:schemeClr val="accent6">
                            <a:lumMod val="49000"/>
                          </a:schemeClr>
                        </a:solidFill>
                        <a:latin typeface="Helvetica"/>
                      </a:endParaRPr>
                    </a:p>
                  </a:txBody>
                  <a:tcPr/>
                </a:tc>
                <a:tc>
                  <a:txBody>
                    <a:bodyPr/>
                    <a:lstStyle/>
                    <a:p>
                      <a:pPr lvl="0" algn="l">
                        <a:buNone/>
                      </a:pPr>
                      <a:r>
                        <a:rPr lang="en-US" sz="1800" dirty="0">
                          <a:solidFill>
                            <a:schemeClr val="accent6">
                              <a:lumMod val="49000"/>
                            </a:schemeClr>
                          </a:solidFill>
                          <a:latin typeface="Helvetica"/>
                        </a:rPr>
                        <a:t>Eileen </a:t>
                      </a:r>
                      <a:r>
                        <a:rPr lang="en-US" sz="1800" err="1">
                          <a:solidFill>
                            <a:schemeClr val="accent6">
                              <a:lumMod val="49000"/>
                            </a:schemeClr>
                          </a:solidFill>
                          <a:latin typeface="Helvetica"/>
                        </a:rPr>
                        <a:t>Mansoorian</a:t>
                      </a:r>
                      <a:r>
                        <a:rPr lang="en-US" sz="1800" dirty="0">
                          <a:solidFill>
                            <a:schemeClr val="accent6">
                              <a:lumMod val="49000"/>
                            </a:schemeClr>
                          </a:solidFill>
                          <a:latin typeface="Helvetica"/>
                        </a:rPr>
                        <a:t>; Jessica Angus; Wendy Ramos</a:t>
                      </a:r>
                      <a:endParaRPr lang="en-US" sz="1800">
                        <a:latin typeface="Helvetica"/>
                      </a:endParaRPr>
                    </a:p>
                  </a:txBody>
                  <a:tcPr/>
                </a:tc>
                <a:tc>
                  <a:txBody>
                    <a:bodyPr/>
                    <a:lstStyle/>
                    <a:p>
                      <a:r>
                        <a:rPr lang="en-US" sz="1800" dirty="0">
                          <a:solidFill>
                            <a:schemeClr val="accent1"/>
                          </a:solidFill>
                          <a:latin typeface="Helvetica"/>
                        </a:rPr>
                        <a:t>Message Center</a:t>
                      </a:r>
                    </a:p>
                  </a:txBody>
                  <a:tcPr/>
                </a:tc>
                <a:extLst>
                  <a:ext uri="{0D108BD9-81ED-4DB2-BD59-A6C34878D82A}">
                    <a16:rowId xmlns:a16="http://schemas.microsoft.com/office/drawing/2014/main" val="37044477"/>
                  </a:ext>
                </a:extLst>
              </a:tr>
              <a:tr h="469871">
                <a:tc>
                  <a:txBody>
                    <a:bodyPr/>
                    <a:lstStyle/>
                    <a:p>
                      <a:pPr lvl="0">
                        <a:buNone/>
                      </a:pPr>
                      <a:r>
                        <a:rPr lang="en-US" sz="1800" b="1" i="0" u="sng" strike="noStrike" noProof="0" dirty="0">
                          <a:solidFill>
                            <a:srgbClr val="00598C"/>
                          </a:solidFill>
                          <a:latin typeface="Helvetica"/>
                          <a:hlinkClick r:id="rId3"/>
                        </a:rPr>
                        <a:t>Cognitive Science </a:t>
                      </a:r>
                      <a:r>
                        <a:rPr lang="en-US" sz="1800" b="1" i="0" u="none" strike="noStrike" noProof="0" dirty="0">
                          <a:solidFill>
                            <a:srgbClr val="333333"/>
                          </a:solidFill>
                          <a:latin typeface="Helvetica"/>
                        </a:rPr>
                        <a:t> </a:t>
                      </a:r>
                      <a:r>
                        <a:rPr lang="en-US" sz="1800" b="0" i="0" u="none" strike="noStrike" noProof="0" dirty="0">
                          <a:solidFill>
                            <a:srgbClr val="333333"/>
                          </a:solidFill>
                          <a:latin typeface="Helvetica"/>
                        </a:rPr>
                        <a:t>  </a:t>
                      </a:r>
                      <a:endParaRPr lang="en-US" sz="1800">
                        <a:latin typeface="Helvetica"/>
                      </a:endParaRPr>
                    </a:p>
                  </a:txBody>
                  <a:tcPr/>
                </a:tc>
                <a:tc>
                  <a:txBody>
                    <a:bodyPr/>
                    <a:lstStyle/>
                    <a:p>
                      <a:pPr algn="l"/>
                      <a:r>
                        <a:rPr lang="en-US" sz="1800" dirty="0">
                          <a:solidFill>
                            <a:schemeClr val="accent6">
                              <a:lumMod val="49000"/>
                            </a:schemeClr>
                          </a:solidFill>
                          <a:latin typeface="Helvetica"/>
                        </a:rPr>
                        <a:t>Jaclyn Robbin; Audrey Dowling; Jessica </a:t>
                      </a:r>
                      <a:r>
                        <a:rPr lang="en-US" sz="1800" err="1">
                          <a:solidFill>
                            <a:schemeClr val="accent6">
                              <a:lumMod val="49000"/>
                            </a:schemeClr>
                          </a:solidFill>
                          <a:latin typeface="Helvetica"/>
                        </a:rPr>
                        <a:t>Helfond</a:t>
                      </a:r>
                      <a:r>
                        <a:rPr lang="en-US" sz="1800" dirty="0">
                          <a:solidFill>
                            <a:schemeClr val="accent6">
                              <a:lumMod val="49000"/>
                            </a:schemeClr>
                          </a:solidFill>
                          <a:latin typeface="Helvetica"/>
                        </a:rPr>
                        <a:t>; Ajah Whitehead</a:t>
                      </a:r>
                    </a:p>
                  </a:txBody>
                  <a:tcPr/>
                </a:tc>
                <a:tc>
                  <a:txBody>
                    <a:bodyPr/>
                    <a:lstStyle/>
                    <a:p>
                      <a:r>
                        <a:rPr lang="en-US" sz="1800" dirty="0">
                          <a:solidFill>
                            <a:schemeClr val="accent1"/>
                          </a:solidFill>
                          <a:latin typeface="Helvetica"/>
                        </a:rPr>
                        <a:t>Message Center</a:t>
                      </a:r>
                    </a:p>
                  </a:txBody>
                  <a:tcPr/>
                </a:tc>
                <a:extLst>
                  <a:ext uri="{0D108BD9-81ED-4DB2-BD59-A6C34878D82A}">
                    <a16:rowId xmlns:a16="http://schemas.microsoft.com/office/drawing/2014/main" val="2438065330"/>
                  </a:ext>
                </a:extLst>
              </a:tr>
              <a:tr h="378928">
                <a:tc>
                  <a:txBody>
                    <a:bodyPr/>
                    <a:lstStyle/>
                    <a:p>
                      <a:pPr lvl="0">
                        <a:buNone/>
                      </a:pPr>
                      <a:r>
                        <a:rPr lang="en-US" sz="1800" b="1" i="0" u="sng" strike="noStrike" noProof="0" dirty="0">
                          <a:solidFill>
                            <a:srgbClr val="00598C"/>
                          </a:solidFill>
                          <a:latin typeface="Helvetica"/>
                          <a:hlinkClick r:id="rId4"/>
                        </a:rPr>
                        <a:t>Computational Biology</a:t>
                      </a:r>
                      <a:endParaRPr lang="en-US" sz="1800" b="0" i="0" u="none" strike="noStrike" noProof="0">
                        <a:solidFill>
                          <a:srgbClr val="333333"/>
                        </a:solidFill>
                        <a:latin typeface="Helvetica"/>
                      </a:endParaRPr>
                    </a:p>
                  </a:txBody>
                  <a:tcPr/>
                </a:tc>
                <a:tc>
                  <a:txBody>
                    <a:bodyPr/>
                    <a:lstStyle/>
                    <a:p>
                      <a:pPr algn="l"/>
                      <a:r>
                        <a:rPr lang="en-US" sz="1800" dirty="0">
                          <a:solidFill>
                            <a:schemeClr val="accent6">
                              <a:lumMod val="49000"/>
                            </a:schemeClr>
                          </a:solidFill>
                          <a:latin typeface="Helvetica"/>
                        </a:rPr>
                        <a:t>Brian Flores</a:t>
                      </a:r>
                    </a:p>
                  </a:txBody>
                  <a:tcPr/>
                </a:tc>
                <a:tc>
                  <a:txBody>
                    <a:bodyPr/>
                    <a:lstStyle/>
                    <a:p>
                      <a:pPr lvl="0">
                        <a:buNone/>
                      </a:pPr>
                      <a:r>
                        <a:rPr lang="en-US" sz="1800" b="0" i="0" u="none" strike="noStrike" noProof="0" dirty="0">
                          <a:solidFill>
                            <a:schemeClr val="accent1"/>
                          </a:solidFill>
                          <a:latin typeface="Helvetica"/>
                        </a:rPr>
                        <a:t>Message Center</a:t>
                      </a:r>
                      <a:endParaRPr lang="en-US" sz="1800">
                        <a:solidFill>
                          <a:schemeClr val="accent1"/>
                        </a:solidFill>
                        <a:latin typeface="Helvetica"/>
                      </a:endParaRPr>
                    </a:p>
                  </a:txBody>
                  <a:tcPr/>
                </a:tc>
                <a:extLst>
                  <a:ext uri="{0D108BD9-81ED-4DB2-BD59-A6C34878D82A}">
                    <a16:rowId xmlns:a16="http://schemas.microsoft.com/office/drawing/2014/main" val="2958199546"/>
                  </a:ext>
                </a:extLst>
              </a:tr>
              <a:tr h="469871">
                <a:tc>
                  <a:txBody>
                    <a:bodyPr/>
                    <a:lstStyle/>
                    <a:p>
                      <a:pPr lvl="0">
                        <a:buNone/>
                      </a:pPr>
                      <a:r>
                        <a:rPr lang="en-US" sz="1800" b="1" i="0" u="sng" strike="noStrike" noProof="0" dirty="0">
                          <a:latin typeface="Helvetica"/>
                          <a:hlinkClick r:id="rId5"/>
                        </a:rPr>
                        <a:t>Ecology, Behavior and Evolution</a:t>
                      </a:r>
                      <a:r>
                        <a:rPr lang="en-US" sz="1800" b="1" i="0" u="none" strike="noStrike" noProof="0" dirty="0">
                          <a:solidFill>
                            <a:srgbClr val="333333"/>
                          </a:solidFill>
                          <a:latin typeface="Helvetica"/>
                        </a:rPr>
                        <a:t>    </a:t>
                      </a:r>
                      <a:endParaRPr lang="en-US" sz="1800">
                        <a:latin typeface="Helvetica"/>
                      </a:endParaRPr>
                    </a:p>
                  </a:txBody>
                  <a:tcPr/>
                </a:tc>
                <a:tc>
                  <a:txBody>
                    <a:bodyPr/>
                    <a:lstStyle/>
                    <a:p>
                      <a:pPr lvl="0" algn="l">
                        <a:buNone/>
                      </a:pPr>
                      <a:r>
                        <a:rPr lang="en-US" sz="1800" dirty="0">
                          <a:solidFill>
                            <a:schemeClr val="accent6">
                              <a:lumMod val="49000"/>
                            </a:schemeClr>
                          </a:solidFill>
                          <a:latin typeface="Helvetica"/>
                        </a:rPr>
                        <a:t>Eileen </a:t>
                      </a:r>
                      <a:r>
                        <a:rPr lang="en-US" sz="1800" err="1">
                          <a:solidFill>
                            <a:schemeClr val="accent6">
                              <a:lumMod val="49000"/>
                            </a:schemeClr>
                          </a:solidFill>
                          <a:latin typeface="Helvetica"/>
                        </a:rPr>
                        <a:t>Mansoorian</a:t>
                      </a:r>
                      <a:r>
                        <a:rPr lang="en-US" sz="1800" dirty="0">
                          <a:solidFill>
                            <a:schemeClr val="accent6">
                              <a:lumMod val="49000"/>
                            </a:schemeClr>
                          </a:solidFill>
                          <a:latin typeface="Helvetica"/>
                        </a:rPr>
                        <a:t>; Jessica Angus; Wendy Ramos</a:t>
                      </a:r>
                      <a:endParaRPr lang="en-US" sz="1800">
                        <a:latin typeface="Helvetica"/>
                      </a:endParaRPr>
                    </a:p>
                  </a:txBody>
                  <a:tcPr/>
                </a:tc>
                <a:tc>
                  <a:txBody>
                    <a:bodyPr/>
                    <a:lstStyle/>
                    <a:p>
                      <a:pPr lvl="0">
                        <a:buNone/>
                      </a:pPr>
                      <a:r>
                        <a:rPr lang="en-US" sz="1800" dirty="0">
                          <a:solidFill>
                            <a:schemeClr val="accent1"/>
                          </a:solidFill>
                          <a:latin typeface="Helvetica"/>
                        </a:rPr>
                        <a:t>Message Center</a:t>
                      </a:r>
                    </a:p>
                  </a:txBody>
                  <a:tcPr/>
                </a:tc>
                <a:extLst>
                  <a:ext uri="{0D108BD9-81ED-4DB2-BD59-A6C34878D82A}">
                    <a16:rowId xmlns:a16="http://schemas.microsoft.com/office/drawing/2014/main" val="2154580234"/>
                  </a:ext>
                </a:extLst>
              </a:tr>
            </a:tbl>
          </a:graphicData>
        </a:graphic>
      </p:graphicFrame>
    </p:spTree>
    <p:extLst>
      <p:ext uri="{BB962C8B-B14F-4D97-AF65-F5344CB8AC3E}">
        <p14:creationId xmlns:p14="http://schemas.microsoft.com/office/powerpoint/2010/main" val="908633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AAF43-92CA-AF10-34D6-28DBD3C72D4E}"/>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B44FDB9A-E29E-AA47-4282-D75B0741D247}"/>
              </a:ext>
            </a:extLst>
          </p:cNvPr>
          <p:cNvSpPr>
            <a:spLocks noGrp="1"/>
          </p:cNvSpPr>
          <p:nvPr>
            <p:ph type="dt" sz="half" idx="2"/>
          </p:nvPr>
        </p:nvSpPr>
        <p:spPr>
          <a:xfrm>
            <a:off x="6691556" y="4828032"/>
            <a:ext cx="1371600" cy="141577"/>
          </a:xfrm>
        </p:spPr>
        <p:txBody>
          <a:bodyPr wrap="square" anchor="b">
            <a:normAutofit/>
          </a:bodyPr>
          <a:lstStyle/>
          <a:p>
            <a:pPr>
              <a:spcAft>
                <a:spcPts val="600"/>
              </a:spcAft>
            </a:pPr>
            <a:fld id="{BA44B934-4787-CE42-9206-F1BF26B71361}" type="datetime4">
              <a:rPr lang="en-US" smtClean="0"/>
              <a:pPr>
                <a:spcAft>
                  <a:spcPts val="600"/>
                </a:spcAft>
              </a:pPr>
              <a:t>July 10, 2025</a:t>
            </a:fld>
            <a:endParaRPr lang="en-US"/>
          </a:p>
        </p:txBody>
      </p:sp>
      <p:sp>
        <p:nvSpPr>
          <p:cNvPr id="3" name="Slide Number Placeholder 2">
            <a:extLst>
              <a:ext uri="{FF2B5EF4-FFF2-40B4-BE49-F238E27FC236}">
                <a16:creationId xmlns:a16="http://schemas.microsoft.com/office/drawing/2014/main" id="{8BD85BFB-1F20-49D2-EA27-22BCB7159D74}"/>
              </a:ext>
            </a:extLst>
          </p:cNvPr>
          <p:cNvSpPr>
            <a:spLocks noGrp="1"/>
          </p:cNvSpPr>
          <p:nvPr>
            <p:ph type="sldNum" sz="quarter" idx="4"/>
          </p:nvPr>
        </p:nvSpPr>
        <p:spPr>
          <a:xfrm>
            <a:off x="8137002" y="4824068"/>
            <a:ext cx="799180" cy="141577"/>
          </a:xfrm>
        </p:spPr>
        <p:txBody>
          <a:bodyPr wrap="square" anchor="b">
            <a:normAutofit/>
          </a:bodyPr>
          <a:lstStyle/>
          <a:p>
            <a:pPr>
              <a:spcAft>
                <a:spcPts val="600"/>
              </a:spcAft>
            </a:pPr>
            <a:fld id="{8368066F-241F-DA46-A244-6F6C08E1BFA8}" type="slidenum">
              <a:rPr lang="en-US" smtClean="0"/>
              <a:pPr>
                <a:spcAft>
                  <a:spcPts val="600"/>
                </a:spcAft>
              </a:pPr>
              <a:t>31</a:t>
            </a:fld>
            <a:endParaRPr lang="en-US"/>
          </a:p>
        </p:txBody>
      </p:sp>
      <p:sp>
        <p:nvSpPr>
          <p:cNvPr id="8" name="Title 7">
            <a:extLst>
              <a:ext uri="{FF2B5EF4-FFF2-40B4-BE49-F238E27FC236}">
                <a16:creationId xmlns:a16="http://schemas.microsoft.com/office/drawing/2014/main" id="{A6D03550-D3E6-DF3A-7401-2553986F25EB}"/>
              </a:ext>
            </a:extLst>
          </p:cNvPr>
          <p:cNvSpPr>
            <a:spLocks noGrp="1"/>
          </p:cNvSpPr>
          <p:nvPr>
            <p:ph type="ctrTitle"/>
          </p:nvPr>
        </p:nvSpPr>
        <p:spPr>
          <a:xfrm>
            <a:off x="220341" y="343891"/>
            <a:ext cx="8703672" cy="886397"/>
          </a:xfrm>
        </p:spPr>
        <p:txBody>
          <a:bodyPr/>
          <a:lstStyle/>
          <a:p>
            <a:pPr algn="ctr"/>
            <a:r>
              <a:rPr lang="en-US" sz="3200" dirty="0">
                <a:cs typeface="Helvetica"/>
              </a:rPr>
              <a:t>Life Sciences Majors at UCLA (continued)</a:t>
            </a:r>
            <a:endParaRPr lang="en-US" sz="3200" b="0" dirty="0">
              <a:solidFill>
                <a:srgbClr val="000000"/>
              </a:solidFill>
              <a:cs typeface="Helvetica"/>
            </a:endParaRPr>
          </a:p>
          <a:p>
            <a:pPr algn="ctr"/>
            <a:endParaRPr lang="en-US" sz="3200" dirty="0">
              <a:cs typeface="Helvetica"/>
            </a:endParaRPr>
          </a:p>
        </p:txBody>
      </p:sp>
      <p:graphicFrame>
        <p:nvGraphicFramePr>
          <p:cNvPr id="9" name="Table 8">
            <a:extLst>
              <a:ext uri="{FF2B5EF4-FFF2-40B4-BE49-F238E27FC236}">
                <a16:creationId xmlns:a16="http://schemas.microsoft.com/office/drawing/2014/main" id="{951DD909-F2A1-6212-8D35-072DED535C15}"/>
              </a:ext>
            </a:extLst>
          </p:cNvPr>
          <p:cNvGraphicFramePr>
            <a:graphicFrameLocks noGrp="1"/>
          </p:cNvGraphicFramePr>
          <p:nvPr>
            <p:extLst>
              <p:ext uri="{D42A27DB-BD31-4B8C-83A1-F6EECF244321}">
                <p14:modId xmlns:p14="http://schemas.microsoft.com/office/powerpoint/2010/main" val="1793848980"/>
              </p:ext>
            </p:extLst>
          </p:nvPr>
        </p:nvGraphicFramePr>
        <p:xfrm>
          <a:off x="123103" y="1303275"/>
          <a:ext cx="8891885" cy="2560320"/>
        </p:xfrm>
        <a:graphic>
          <a:graphicData uri="http://schemas.openxmlformats.org/drawingml/2006/table">
            <a:tbl>
              <a:tblPr firstRow="1" bandRow="1">
                <a:tableStyleId>{5C22544A-7EE6-4342-B048-85BDC9FD1C3A}</a:tableStyleId>
              </a:tblPr>
              <a:tblGrid>
                <a:gridCol w="2686050">
                  <a:extLst>
                    <a:ext uri="{9D8B030D-6E8A-4147-A177-3AD203B41FA5}">
                      <a16:colId xmlns:a16="http://schemas.microsoft.com/office/drawing/2014/main" val="1710407383"/>
                    </a:ext>
                  </a:extLst>
                </a:gridCol>
                <a:gridCol w="3752631">
                  <a:extLst>
                    <a:ext uri="{9D8B030D-6E8A-4147-A177-3AD203B41FA5}">
                      <a16:colId xmlns:a16="http://schemas.microsoft.com/office/drawing/2014/main" val="3715695700"/>
                    </a:ext>
                  </a:extLst>
                </a:gridCol>
                <a:gridCol w="2453204">
                  <a:extLst>
                    <a:ext uri="{9D8B030D-6E8A-4147-A177-3AD203B41FA5}">
                      <a16:colId xmlns:a16="http://schemas.microsoft.com/office/drawing/2014/main" val="3228268873"/>
                    </a:ext>
                  </a:extLst>
                </a:gridCol>
              </a:tblGrid>
              <a:tr h="469871">
                <a:tc>
                  <a:txBody>
                    <a:bodyPr/>
                    <a:lstStyle/>
                    <a:p>
                      <a:r>
                        <a:rPr lang="en-US" sz="1800" dirty="0">
                          <a:latin typeface="Helvetica"/>
                        </a:rPr>
                        <a:t>Major</a:t>
                      </a:r>
                    </a:p>
                  </a:txBody>
                  <a:tcPr/>
                </a:tc>
                <a:tc>
                  <a:txBody>
                    <a:bodyPr/>
                    <a:lstStyle/>
                    <a:p>
                      <a:pPr lvl="0">
                        <a:buNone/>
                      </a:pPr>
                      <a:r>
                        <a:rPr lang="en-US" sz="1800" dirty="0">
                          <a:latin typeface="Helvetica"/>
                        </a:rPr>
                        <a:t>Advisor(s)</a:t>
                      </a:r>
                    </a:p>
                  </a:txBody>
                  <a:tcPr/>
                </a:tc>
                <a:tc>
                  <a:txBody>
                    <a:bodyPr/>
                    <a:lstStyle/>
                    <a:p>
                      <a:pPr lvl="0">
                        <a:buNone/>
                      </a:pPr>
                      <a:r>
                        <a:rPr lang="en-US" sz="1800" dirty="0">
                          <a:latin typeface="Helvetica"/>
                        </a:rPr>
                        <a:t>Contact</a:t>
                      </a:r>
                    </a:p>
                    <a:p>
                      <a:pPr lvl="0">
                        <a:buNone/>
                      </a:pPr>
                      <a:endParaRPr lang="en-US" sz="1800" dirty="0">
                        <a:latin typeface="Helvetica"/>
                      </a:endParaRPr>
                    </a:p>
                  </a:txBody>
                  <a:tcPr/>
                </a:tc>
                <a:extLst>
                  <a:ext uri="{0D108BD9-81ED-4DB2-BD59-A6C34878D82A}">
                    <a16:rowId xmlns:a16="http://schemas.microsoft.com/office/drawing/2014/main" val="1230645259"/>
                  </a:ext>
                </a:extLst>
              </a:tr>
              <a:tr h="477450">
                <a:tc>
                  <a:txBody>
                    <a:bodyPr/>
                    <a:lstStyle/>
                    <a:p>
                      <a:pPr lvl="0">
                        <a:buNone/>
                      </a:pPr>
                      <a:r>
                        <a:rPr lang="en-US" sz="1800" b="1" i="0" u="sng" strike="noStrike" noProof="0" dirty="0">
                          <a:solidFill>
                            <a:srgbClr val="00598C"/>
                          </a:solidFill>
                          <a:latin typeface="Helvetica"/>
                          <a:hlinkClick r:id="rId2"/>
                        </a:rPr>
                        <a:t>Human Biology and Society (B.A., B.S.)</a:t>
                      </a:r>
                      <a:r>
                        <a:rPr lang="en-US" sz="1800" b="1" i="0" u="none" strike="noStrike" noProof="0" dirty="0">
                          <a:solidFill>
                            <a:srgbClr val="333333"/>
                          </a:solidFill>
                          <a:latin typeface="Helvetica"/>
                        </a:rPr>
                        <a:t>    </a:t>
                      </a:r>
                      <a:r>
                        <a:rPr lang="en-US" sz="1800" b="0" i="0" u="none" strike="noStrike" noProof="0" dirty="0">
                          <a:solidFill>
                            <a:srgbClr val="333333"/>
                          </a:solidFill>
                          <a:latin typeface="Helvetica"/>
                        </a:rPr>
                        <a:t>   </a:t>
                      </a:r>
                      <a:endParaRPr lang="en-US" sz="1800">
                        <a:latin typeface="Helvetica"/>
                      </a:endParaRPr>
                    </a:p>
                  </a:txBody>
                  <a:tcPr/>
                </a:tc>
                <a:tc>
                  <a:txBody>
                    <a:bodyPr/>
                    <a:lstStyle/>
                    <a:p>
                      <a:pPr lvl="0" algn="l">
                        <a:buNone/>
                      </a:pPr>
                      <a:r>
                        <a:rPr lang="en-US" sz="1800" dirty="0">
                          <a:solidFill>
                            <a:schemeClr val="accent6">
                              <a:lumMod val="49000"/>
                            </a:schemeClr>
                          </a:solidFill>
                          <a:latin typeface="Helvetica"/>
                        </a:rPr>
                        <a:t>Frenz </a:t>
                      </a:r>
                      <a:r>
                        <a:rPr lang="en-US" sz="1800" err="1">
                          <a:solidFill>
                            <a:schemeClr val="accent6">
                              <a:lumMod val="49000"/>
                            </a:schemeClr>
                          </a:solidFill>
                          <a:latin typeface="Helvetica"/>
                        </a:rPr>
                        <a:t>Cabison</a:t>
                      </a:r>
                      <a:r>
                        <a:rPr lang="en-US" sz="1800" dirty="0">
                          <a:solidFill>
                            <a:schemeClr val="accent6">
                              <a:lumMod val="49000"/>
                            </a:schemeClr>
                          </a:solidFill>
                          <a:latin typeface="Helvetica"/>
                        </a:rPr>
                        <a:t>; Elena Allen </a:t>
                      </a:r>
                    </a:p>
                  </a:txBody>
                  <a:tcPr/>
                </a:tc>
                <a:tc>
                  <a:txBody>
                    <a:bodyPr/>
                    <a:lstStyle/>
                    <a:p>
                      <a:pPr lvl="0">
                        <a:buNone/>
                      </a:pPr>
                      <a:r>
                        <a:rPr lang="en-US" sz="1800" dirty="0">
                          <a:solidFill>
                            <a:schemeClr val="accent1"/>
                          </a:solidFill>
                          <a:latin typeface="Helvetica"/>
                          <a:hlinkClick r:id="rId3">
                            <a:extLst>
                              <a:ext uri="{A12FA001-AC4F-418D-AE19-62706E023703}">
                                <ahyp:hlinkClr xmlns:ahyp="http://schemas.microsoft.com/office/drawing/2018/hyperlinkcolor" val="tx"/>
                              </a:ext>
                            </a:extLst>
                          </a:hlinkClick>
                        </a:rPr>
                        <a:t>ISGAcademics@ucla.edu</a:t>
                      </a:r>
                      <a:r>
                        <a:rPr lang="en-US" sz="1800" dirty="0">
                          <a:solidFill>
                            <a:schemeClr val="accent1"/>
                          </a:solidFill>
                          <a:latin typeface="Helvetica"/>
                        </a:rPr>
                        <a:t> </a:t>
                      </a:r>
                    </a:p>
                  </a:txBody>
                  <a:tcPr/>
                </a:tc>
                <a:extLst>
                  <a:ext uri="{0D108BD9-81ED-4DB2-BD59-A6C34878D82A}">
                    <a16:rowId xmlns:a16="http://schemas.microsoft.com/office/drawing/2014/main" val="2925687457"/>
                  </a:ext>
                </a:extLst>
              </a:tr>
              <a:tr h="378928">
                <a:tc>
                  <a:txBody>
                    <a:bodyPr/>
                    <a:lstStyle/>
                    <a:p>
                      <a:pPr lvl="0">
                        <a:buNone/>
                      </a:pPr>
                      <a:r>
                        <a:rPr lang="en-US" sz="1800" b="1" i="0" u="sng" strike="noStrike" noProof="0" dirty="0">
                          <a:solidFill>
                            <a:srgbClr val="00598C"/>
                          </a:solidFill>
                          <a:latin typeface="Helvetica"/>
                          <a:hlinkClick r:id="rId4"/>
                        </a:rPr>
                        <a:t>Physiological Science</a:t>
                      </a:r>
                      <a:r>
                        <a:rPr lang="en-US" sz="1800" b="1" i="0" u="none" strike="noStrike" noProof="0" dirty="0">
                          <a:solidFill>
                            <a:srgbClr val="333333"/>
                          </a:solidFill>
                          <a:latin typeface="Helvetica"/>
                        </a:rPr>
                        <a:t> </a:t>
                      </a:r>
                      <a:r>
                        <a:rPr lang="en-US" sz="1800" b="0" i="0" u="none" strike="noStrike" noProof="0" dirty="0">
                          <a:solidFill>
                            <a:srgbClr val="333333"/>
                          </a:solidFill>
                          <a:latin typeface="Helvetica"/>
                        </a:rPr>
                        <a:t>      </a:t>
                      </a:r>
                      <a:endParaRPr lang="en-US" sz="1800">
                        <a:latin typeface="Helvetica"/>
                      </a:endParaRPr>
                    </a:p>
                  </a:txBody>
                  <a:tcPr/>
                </a:tc>
                <a:tc>
                  <a:txBody>
                    <a:bodyPr/>
                    <a:lstStyle/>
                    <a:p>
                      <a:pPr lvl="0" algn="l">
                        <a:buNone/>
                      </a:pPr>
                      <a:r>
                        <a:rPr lang="en-US" sz="1800" dirty="0">
                          <a:solidFill>
                            <a:schemeClr val="accent6">
                              <a:lumMod val="49000"/>
                            </a:schemeClr>
                          </a:solidFill>
                          <a:latin typeface="Helvetica"/>
                        </a:rPr>
                        <a:t>Inna Gergel</a:t>
                      </a:r>
                    </a:p>
                  </a:txBody>
                  <a:tcPr/>
                </a:tc>
                <a:tc>
                  <a:txBody>
                    <a:bodyPr/>
                    <a:lstStyle/>
                    <a:p>
                      <a:pPr lvl="0">
                        <a:buNone/>
                      </a:pPr>
                      <a:r>
                        <a:rPr lang="en-US" sz="1800" dirty="0">
                          <a:solidFill>
                            <a:schemeClr val="accent1"/>
                          </a:solidFill>
                          <a:latin typeface="Helvetica"/>
                          <a:hlinkClick r:id="rId5">
                            <a:extLst>
                              <a:ext uri="{A12FA001-AC4F-418D-AE19-62706E023703}">
                                <ahyp:hlinkClr xmlns:ahyp="http://schemas.microsoft.com/office/drawing/2018/hyperlinkcolor" val="tx"/>
                              </a:ext>
                            </a:extLst>
                          </a:hlinkClick>
                        </a:rPr>
                        <a:t>Gergel@physci.ucla.edu</a:t>
                      </a:r>
                      <a:r>
                        <a:rPr lang="en-US" sz="1800" dirty="0">
                          <a:solidFill>
                            <a:schemeClr val="accent1"/>
                          </a:solidFill>
                          <a:latin typeface="Helvetica"/>
                        </a:rPr>
                        <a:t> </a:t>
                      </a:r>
                    </a:p>
                  </a:txBody>
                  <a:tcPr/>
                </a:tc>
                <a:extLst>
                  <a:ext uri="{0D108BD9-81ED-4DB2-BD59-A6C34878D82A}">
                    <a16:rowId xmlns:a16="http://schemas.microsoft.com/office/drawing/2014/main" val="1398353897"/>
                  </a:ext>
                </a:extLst>
              </a:tr>
              <a:tr h="469871">
                <a:tc>
                  <a:txBody>
                    <a:bodyPr/>
                    <a:lstStyle/>
                    <a:p>
                      <a:pPr lvl="0">
                        <a:buNone/>
                      </a:pPr>
                      <a:r>
                        <a:rPr lang="en-US" sz="1800" b="1" i="0" u="sng" strike="noStrike" noProof="0" dirty="0">
                          <a:solidFill>
                            <a:srgbClr val="00598C"/>
                          </a:solidFill>
                          <a:latin typeface="Helvetica"/>
                          <a:hlinkClick r:id="rId6"/>
                        </a:rPr>
                        <a:t>Marine Biology</a:t>
                      </a:r>
                      <a:r>
                        <a:rPr lang="en-US" sz="1800" b="1" i="0" u="none" strike="noStrike" noProof="0" dirty="0">
                          <a:solidFill>
                            <a:srgbClr val="333333"/>
                          </a:solidFill>
                          <a:latin typeface="Helvetica"/>
                        </a:rPr>
                        <a:t>   </a:t>
                      </a:r>
                      <a:r>
                        <a:rPr lang="en-US" sz="1800" b="0" i="0" u="none" strike="noStrike" noProof="0" dirty="0">
                          <a:solidFill>
                            <a:srgbClr val="333333"/>
                          </a:solidFill>
                          <a:latin typeface="Helvetica"/>
                        </a:rPr>
                        <a:t> </a:t>
                      </a:r>
                      <a:endParaRPr lang="en-US" sz="1800">
                        <a:latin typeface="Helvetica"/>
                      </a:endParaRPr>
                    </a:p>
                  </a:txBody>
                  <a:tcPr/>
                </a:tc>
                <a:tc>
                  <a:txBody>
                    <a:bodyPr/>
                    <a:lstStyle/>
                    <a:p>
                      <a:pPr lvl="0" algn="l">
                        <a:buNone/>
                      </a:pPr>
                      <a:r>
                        <a:rPr lang="en-US" sz="1800" dirty="0">
                          <a:solidFill>
                            <a:schemeClr val="accent6">
                              <a:lumMod val="49000"/>
                            </a:schemeClr>
                          </a:solidFill>
                          <a:latin typeface="Helvetica"/>
                        </a:rPr>
                        <a:t>Eileen </a:t>
                      </a:r>
                      <a:r>
                        <a:rPr lang="en-US" sz="1800" err="1">
                          <a:solidFill>
                            <a:schemeClr val="accent6">
                              <a:lumMod val="49000"/>
                            </a:schemeClr>
                          </a:solidFill>
                          <a:latin typeface="Helvetica"/>
                        </a:rPr>
                        <a:t>Mansoorian</a:t>
                      </a:r>
                      <a:r>
                        <a:rPr lang="en-US" sz="1800" dirty="0">
                          <a:solidFill>
                            <a:schemeClr val="accent6">
                              <a:lumMod val="49000"/>
                            </a:schemeClr>
                          </a:solidFill>
                          <a:latin typeface="Helvetica"/>
                        </a:rPr>
                        <a:t>; Jessica Angus; Wendy Ramos</a:t>
                      </a:r>
                      <a:endParaRPr lang="en-US" sz="1800">
                        <a:latin typeface="Helvetica"/>
                      </a:endParaRPr>
                    </a:p>
                  </a:txBody>
                  <a:tcPr/>
                </a:tc>
                <a:tc>
                  <a:txBody>
                    <a:bodyPr/>
                    <a:lstStyle/>
                    <a:p>
                      <a:pPr lvl="0">
                        <a:buNone/>
                      </a:pPr>
                      <a:r>
                        <a:rPr lang="en-US" sz="1800" dirty="0">
                          <a:solidFill>
                            <a:schemeClr val="accent1"/>
                          </a:solidFill>
                          <a:latin typeface="Helvetica"/>
                        </a:rPr>
                        <a:t>Message Center</a:t>
                      </a:r>
                    </a:p>
                  </a:txBody>
                  <a:tcPr/>
                </a:tc>
                <a:extLst>
                  <a:ext uri="{0D108BD9-81ED-4DB2-BD59-A6C34878D82A}">
                    <a16:rowId xmlns:a16="http://schemas.microsoft.com/office/drawing/2014/main" val="585521980"/>
                  </a:ext>
                </a:extLst>
              </a:tr>
            </a:tbl>
          </a:graphicData>
        </a:graphic>
      </p:graphicFrame>
    </p:spTree>
    <p:extLst>
      <p:ext uri="{BB962C8B-B14F-4D97-AF65-F5344CB8AC3E}">
        <p14:creationId xmlns:p14="http://schemas.microsoft.com/office/powerpoint/2010/main" val="1068654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24465-F021-1B01-DB64-B444B944C678}"/>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E0AEEAFC-204E-D7B6-EE61-39ACC4E0364D}"/>
              </a:ext>
            </a:extLst>
          </p:cNvPr>
          <p:cNvSpPr>
            <a:spLocks noGrp="1"/>
          </p:cNvSpPr>
          <p:nvPr>
            <p:ph type="dt" sz="half" idx="2"/>
          </p:nvPr>
        </p:nvSpPr>
        <p:spPr>
          <a:xfrm>
            <a:off x="6691556" y="4828032"/>
            <a:ext cx="1371600" cy="141577"/>
          </a:xfrm>
        </p:spPr>
        <p:txBody>
          <a:bodyPr wrap="square" anchor="b">
            <a:normAutofit/>
          </a:bodyPr>
          <a:lstStyle/>
          <a:p>
            <a:pPr>
              <a:spcAft>
                <a:spcPts val="600"/>
              </a:spcAft>
            </a:pPr>
            <a:fld id="{BA44B934-4787-CE42-9206-F1BF26B71361}" type="datetime4">
              <a:rPr lang="en-US" smtClean="0"/>
              <a:pPr>
                <a:spcAft>
                  <a:spcPts val="600"/>
                </a:spcAft>
              </a:pPr>
              <a:t>July 10, 2025</a:t>
            </a:fld>
            <a:endParaRPr lang="en-US"/>
          </a:p>
        </p:txBody>
      </p:sp>
      <p:sp>
        <p:nvSpPr>
          <p:cNvPr id="3" name="Slide Number Placeholder 2">
            <a:extLst>
              <a:ext uri="{FF2B5EF4-FFF2-40B4-BE49-F238E27FC236}">
                <a16:creationId xmlns:a16="http://schemas.microsoft.com/office/drawing/2014/main" id="{E7FDDCA2-3FAC-1846-1248-1B313C726FF0}"/>
              </a:ext>
            </a:extLst>
          </p:cNvPr>
          <p:cNvSpPr>
            <a:spLocks noGrp="1"/>
          </p:cNvSpPr>
          <p:nvPr>
            <p:ph type="sldNum" sz="quarter" idx="4"/>
          </p:nvPr>
        </p:nvSpPr>
        <p:spPr>
          <a:xfrm>
            <a:off x="8137002" y="4824068"/>
            <a:ext cx="799180" cy="141577"/>
          </a:xfrm>
        </p:spPr>
        <p:txBody>
          <a:bodyPr wrap="square" anchor="b">
            <a:normAutofit/>
          </a:bodyPr>
          <a:lstStyle/>
          <a:p>
            <a:pPr>
              <a:spcAft>
                <a:spcPts val="600"/>
              </a:spcAft>
            </a:pPr>
            <a:fld id="{8368066F-241F-DA46-A244-6F6C08E1BFA8}" type="slidenum">
              <a:rPr lang="en-US" smtClean="0"/>
              <a:pPr>
                <a:spcAft>
                  <a:spcPts val="600"/>
                </a:spcAft>
              </a:pPr>
              <a:t>32</a:t>
            </a:fld>
            <a:endParaRPr lang="en-US"/>
          </a:p>
        </p:txBody>
      </p:sp>
      <p:sp>
        <p:nvSpPr>
          <p:cNvPr id="8" name="Title 7">
            <a:extLst>
              <a:ext uri="{FF2B5EF4-FFF2-40B4-BE49-F238E27FC236}">
                <a16:creationId xmlns:a16="http://schemas.microsoft.com/office/drawing/2014/main" id="{26B99224-DB80-885E-3FD3-8BC9AFEB33E5}"/>
              </a:ext>
            </a:extLst>
          </p:cNvPr>
          <p:cNvSpPr>
            <a:spLocks noGrp="1"/>
          </p:cNvSpPr>
          <p:nvPr>
            <p:ph type="ctrTitle"/>
          </p:nvPr>
        </p:nvSpPr>
        <p:spPr>
          <a:xfrm>
            <a:off x="220341" y="343891"/>
            <a:ext cx="8703672" cy="443198"/>
          </a:xfrm>
        </p:spPr>
        <p:txBody>
          <a:bodyPr/>
          <a:lstStyle/>
          <a:p>
            <a:pPr algn="ctr"/>
            <a:r>
              <a:rPr lang="en-US" sz="3200" dirty="0">
                <a:cs typeface="Helvetica"/>
              </a:rPr>
              <a:t>Life Sciences Majors at UCLA (continued)</a:t>
            </a:r>
            <a:endParaRPr lang="en-US" dirty="0"/>
          </a:p>
        </p:txBody>
      </p:sp>
      <p:graphicFrame>
        <p:nvGraphicFramePr>
          <p:cNvPr id="9" name="Table 8">
            <a:extLst>
              <a:ext uri="{FF2B5EF4-FFF2-40B4-BE49-F238E27FC236}">
                <a16:creationId xmlns:a16="http://schemas.microsoft.com/office/drawing/2014/main" id="{C3152694-D229-7399-7741-86100BCFAED9}"/>
              </a:ext>
            </a:extLst>
          </p:cNvPr>
          <p:cNvGraphicFramePr>
            <a:graphicFrameLocks noGrp="1"/>
          </p:cNvGraphicFramePr>
          <p:nvPr>
            <p:extLst>
              <p:ext uri="{D42A27DB-BD31-4B8C-83A1-F6EECF244321}">
                <p14:modId xmlns:p14="http://schemas.microsoft.com/office/powerpoint/2010/main" val="342882694"/>
              </p:ext>
            </p:extLst>
          </p:nvPr>
        </p:nvGraphicFramePr>
        <p:xfrm>
          <a:off x="238373" y="1105923"/>
          <a:ext cx="8683257" cy="3108960"/>
        </p:xfrm>
        <a:graphic>
          <a:graphicData uri="http://schemas.openxmlformats.org/drawingml/2006/table">
            <a:tbl>
              <a:tblPr firstRow="1" bandRow="1">
                <a:tableStyleId>{5C22544A-7EE6-4342-B048-85BDC9FD1C3A}</a:tableStyleId>
              </a:tblPr>
              <a:tblGrid>
                <a:gridCol w="2994660">
                  <a:extLst>
                    <a:ext uri="{9D8B030D-6E8A-4147-A177-3AD203B41FA5}">
                      <a16:colId xmlns:a16="http://schemas.microsoft.com/office/drawing/2014/main" val="1710407383"/>
                    </a:ext>
                  </a:extLst>
                </a:gridCol>
                <a:gridCol w="3234690">
                  <a:extLst>
                    <a:ext uri="{9D8B030D-6E8A-4147-A177-3AD203B41FA5}">
                      <a16:colId xmlns:a16="http://schemas.microsoft.com/office/drawing/2014/main" val="3715695700"/>
                    </a:ext>
                  </a:extLst>
                </a:gridCol>
                <a:gridCol w="2453907">
                  <a:extLst>
                    <a:ext uri="{9D8B030D-6E8A-4147-A177-3AD203B41FA5}">
                      <a16:colId xmlns:a16="http://schemas.microsoft.com/office/drawing/2014/main" val="3228268873"/>
                    </a:ext>
                  </a:extLst>
                </a:gridCol>
              </a:tblGrid>
              <a:tr h="507316">
                <a:tc>
                  <a:txBody>
                    <a:bodyPr/>
                    <a:lstStyle/>
                    <a:p>
                      <a:pPr lvl="0">
                        <a:buNone/>
                      </a:pPr>
                      <a:r>
                        <a:rPr lang="en-US" sz="1800" dirty="0">
                          <a:latin typeface="Helvetica"/>
                        </a:rPr>
                        <a:t>Major</a:t>
                      </a:r>
                    </a:p>
                  </a:txBody>
                  <a:tcPr/>
                </a:tc>
                <a:tc>
                  <a:txBody>
                    <a:bodyPr/>
                    <a:lstStyle/>
                    <a:p>
                      <a:pPr lvl="0">
                        <a:buNone/>
                      </a:pPr>
                      <a:r>
                        <a:rPr lang="en-US" sz="1800" dirty="0">
                          <a:latin typeface="Helvetica"/>
                        </a:rPr>
                        <a:t>Advisor(s)</a:t>
                      </a:r>
                    </a:p>
                  </a:txBody>
                  <a:tcPr/>
                </a:tc>
                <a:tc>
                  <a:txBody>
                    <a:bodyPr/>
                    <a:lstStyle/>
                    <a:p>
                      <a:pPr lvl="0">
                        <a:buNone/>
                      </a:pPr>
                      <a:r>
                        <a:rPr lang="en-US" sz="1800" dirty="0">
                          <a:latin typeface="Helvetica"/>
                        </a:rPr>
                        <a:t>Contact</a:t>
                      </a:r>
                    </a:p>
                    <a:p>
                      <a:pPr lvl="0">
                        <a:buNone/>
                      </a:pPr>
                      <a:endParaRPr lang="en-US" sz="1800" dirty="0">
                        <a:latin typeface="Helvetica"/>
                      </a:endParaRPr>
                    </a:p>
                  </a:txBody>
                  <a:tcPr/>
                </a:tc>
                <a:extLst>
                  <a:ext uri="{0D108BD9-81ED-4DB2-BD59-A6C34878D82A}">
                    <a16:rowId xmlns:a16="http://schemas.microsoft.com/office/drawing/2014/main" val="1230645259"/>
                  </a:ext>
                </a:extLst>
              </a:tr>
              <a:tr h="720061">
                <a:tc>
                  <a:txBody>
                    <a:bodyPr/>
                    <a:lstStyle/>
                    <a:p>
                      <a:pPr lvl="0">
                        <a:buNone/>
                      </a:pPr>
                      <a:r>
                        <a:rPr lang="en-US" sz="1800" b="1" i="0" u="sng" strike="noStrike" noProof="0" dirty="0">
                          <a:solidFill>
                            <a:srgbClr val="00598C"/>
                          </a:solidFill>
                          <a:latin typeface="Helvetica"/>
                          <a:hlinkClick r:id="rId2"/>
                        </a:rPr>
                        <a:t>Microbiology, Immunology &amp; Molecular Genetics</a:t>
                      </a:r>
                      <a:r>
                        <a:rPr lang="en-US" sz="1800" b="1" i="0" u="none" strike="noStrike" noProof="0" dirty="0">
                          <a:solidFill>
                            <a:srgbClr val="333333"/>
                          </a:solidFill>
                          <a:latin typeface="Helvetica"/>
                        </a:rPr>
                        <a:t>  </a:t>
                      </a:r>
                      <a:r>
                        <a:rPr lang="en-US" sz="1800" b="0" i="0" u="none" strike="noStrike" noProof="0" dirty="0">
                          <a:solidFill>
                            <a:srgbClr val="333333"/>
                          </a:solidFill>
                          <a:latin typeface="Helvetica"/>
                        </a:rPr>
                        <a:t>   </a:t>
                      </a:r>
                      <a:r>
                        <a:rPr lang="en-US" sz="1800" b="1" i="0" u="none" strike="noStrike" noProof="0" dirty="0">
                          <a:solidFill>
                            <a:srgbClr val="333333"/>
                          </a:solidFill>
                          <a:latin typeface="Helvetica"/>
                        </a:rPr>
                        <a:t>  </a:t>
                      </a:r>
                      <a:endParaRPr lang="en-US" sz="1800">
                        <a:solidFill>
                          <a:schemeClr val="accent6">
                            <a:lumMod val="49000"/>
                          </a:schemeClr>
                        </a:solidFill>
                        <a:latin typeface="Helvetica"/>
                      </a:endParaRPr>
                    </a:p>
                  </a:txBody>
                  <a:tcPr/>
                </a:tc>
                <a:tc>
                  <a:txBody>
                    <a:bodyPr/>
                    <a:lstStyle/>
                    <a:p>
                      <a:r>
                        <a:rPr lang="en-US" sz="1800" dirty="0">
                          <a:solidFill>
                            <a:schemeClr val="accent6">
                              <a:lumMod val="49000"/>
                            </a:schemeClr>
                          </a:solidFill>
                          <a:latin typeface="Helvetica"/>
                        </a:rPr>
                        <a:t>Dr. Fonseca;</a:t>
                      </a:r>
                      <a:endParaRPr lang="en-US">
                        <a:latin typeface="Helvetica"/>
                      </a:endParaRPr>
                    </a:p>
                    <a:p>
                      <a:pPr lvl="0">
                        <a:buNone/>
                      </a:pPr>
                      <a:r>
                        <a:rPr lang="en-US" sz="1800" dirty="0">
                          <a:solidFill>
                            <a:schemeClr val="accent6">
                              <a:lumMod val="49000"/>
                            </a:schemeClr>
                          </a:solidFill>
                          <a:latin typeface="Helvetica"/>
                        </a:rPr>
                        <a:t>Sierra Dwyer</a:t>
                      </a:r>
                    </a:p>
                  </a:txBody>
                  <a:tcPr/>
                </a:tc>
                <a:tc>
                  <a:txBody>
                    <a:bodyPr/>
                    <a:lstStyle/>
                    <a:p>
                      <a:r>
                        <a:rPr lang="en-US" sz="1800" dirty="0">
                          <a:solidFill>
                            <a:schemeClr val="accent3">
                              <a:lumMod val="49000"/>
                            </a:schemeClr>
                          </a:solidFill>
                          <a:latin typeface="Helvetica"/>
                          <a:hlinkClick r:id="rId3">
                            <a:extLst>
                              <a:ext uri="{A12FA001-AC4F-418D-AE19-62706E023703}">
                                <ahyp:hlinkClr xmlns:ahyp="http://schemas.microsoft.com/office/drawing/2018/hyperlinkcolor" val="tx"/>
                              </a:ext>
                            </a:extLst>
                          </a:hlinkClick>
                        </a:rPr>
                        <a:t>undergrad@</a:t>
                      </a:r>
                      <a:endParaRPr lang="en-US">
                        <a:solidFill>
                          <a:schemeClr val="accent3">
                            <a:lumMod val="49000"/>
                          </a:schemeClr>
                        </a:solidFill>
                        <a:latin typeface="Helvetica"/>
                      </a:endParaRPr>
                    </a:p>
                    <a:p>
                      <a:pPr lvl="0">
                        <a:buNone/>
                      </a:pPr>
                      <a:r>
                        <a:rPr lang="en-US" sz="1800" dirty="0">
                          <a:solidFill>
                            <a:schemeClr val="accent3">
                              <a:lumMod val="49000"/>
                            </a:schemeClr>
                          </a:solidFill>
                          <a:latin typeface="Helvetica"/>
                          <a:hlinkClick r:id="rId3">
                            <a:extLst>
                              <a:ext uri="{A12FA001-AC4F-418D-AE19-62706E023703}">
                                <ahyp:hlinkClr xmlns:ahyp="http://schemas.microsoft.com/office/drawing/2018/hyperlinkcolor" val="tx"/>
                              </a:ext>
                            </a:extLst>
                          </a:hlinkClick>
                        </a:rPr>
                        <a:t>microbio.ucla.edu</a:t>
                      </a:r>
                      <a:r>
                        <a:rPr lang="en-US" sz="1800" dirty="0">
                          <a:solidFill>
                            <a:schemeClr val="accent3">
                              <a:lumMod val="49000"/>
                            </a:schemeClr>
                          </a:solidFill>
                          <a:latin typeface="Helvetica"/>
                        </a:rPr>
                        <a:t> </a:t>
                      </a:r>
                    </a:p>
                  </a:txBody>
                  <a:tcPr/>
                </a:tc>
                <a:extLst>
                  <a:ext uri="{0D108BD9-81ED-4DB2-BD59-A6C34878D82A}">
                    <a16:rowId xmlns:a16="http://schemas.microsoft.com/office/drawing/2014/main" val="37044477"/>
                  </a:ext>
                </a:extLst>
              </a:tr>
              <a:tr h="720061">
                <a:tc>
                  <a:txBody>
                    <a:bodyPr/>
                    <a:lstStyle/>
                    <a:p>
                      <a:pPr lvl="0">
                        <a:buNone/>
                      </a:pPr>
                      <a:r>
                        <a:rPr lang="en-US" sz="1800" b="1" i="0" u="sng" strike="noStrike" noProof="0" dirty="0">
                          <a:solidFill>
                            <a:srgbClr val="333333"/>
                          </a:solidFill>
                          <a:latin typeface="Helvetica"/>
                          <a:hlinkClick r:id="rId4"/>
                        </a:rPr>
                        <a:t>Molecular, Cell and Developmental Biology</a:t>
                      </a:r>
                      <a:r>
                        <a:rPr lang="en-US" sz="1800" b="0" i="0" u="none" strike="noStrike" noProof="0" dirty="0">
                          <a:solidFill>
                            <a:srgbClr val="333333"/>
                          </a:solidFill>
                          <a:latin typeface="Helvetica"/>
                        </a:rPr>
                        <a:t>  </a:t>
                      </a:r>
                      <a:r>
                        <a:rPr lang="en-US" sz="1800" b="1" i="0" u="none" strike="noStrike" noProof="0" dirty="0">
                          <a:solidFill>
                            <a:srgbClr val="333333"/>
                          </a:solidFill>
                          <a:latin typeface="Helvetica"/>
                        </a:rPr>
                        <a:t> </a:t>
                      </a:r>
                      <a:r>
                        <a:rPr lang="en-US" sz="1800" b="0" i="0" u="none" strike="noStrike" noProof="0" dirty="0">
                          <a:solidFill>
                            <a:srgbClr val="333333"/>
                          </a:solidFill>
                          <a:latin typeface="Helvetica"/>
                        </a:rPr>
                        <a:t>  </a:t>
                      </a:r>
                      <a:endParaRPr lang="en-US" sz="1800">
                        <a:latin typeface="Helvetica"/>
                      </a:endParaRPr>
                    </a:p>
                  </a:txBody>
                  <a:tcPr/>
                </a:tc>
                <a:tc>
                  <a:txBody>
                    <a:bodyPr/>
                    <a:lstStyle/>
                    <a:p>
                      <a:r>
                        <a:rPr lang="en-US" sz="1800" dirty="0">
                          <a:solidFill>
                            <a:schemeClr val="accent6">
                              <a:lumMod val="49000"/>
                            </a:schemeClr>
                          </a:solidFill>
                          <a:latin typeface="Helvetica"/>
                        </a:rPr>
                        <a:t>Maggie Schmall; </a:t>
                      </a:r>
                      <a:br>
                        <a:rPr lang="en-US" sz="1800" dirty="0">
                          <a:solidFill>
                            <a:srgbClr val="002B44"/>
                          </a:solidFill>
                          <a:latin typeface="Helvetica"/>
                        </a:rPr>
                      </a:br>
                      <a:r>
                        <a:rPr lang="en-US" sz="1800" dirty="0">
                          <a:solidFill>
                            <a:schemeClr val="accent6">
                              <a:lumMod val="49000"/>
                            </a:schemeClr>
                          </a:solidFill>
                          <a:latin typeface="Helvetica"/>
                        </a:rPr>
                        <a:t>Jason Giron </a:t>
                      </a:r>
                    </a:p>
                  </a:txBody>
                  <a:tcPr/>
                </a:tc>
                <a:tc>
                  <a:txBody>
                    <a:bodyPr/>
                    <a:lstStyle/>
                    <a:p>
                      <a:r>
                        <a:rPr lang="en-US" sz="1800" dirty="0">
                          <a:solidFill>
                            <a:schemeClr val="accent6">
                              <a:lumMod val="49000"/>
                            </a:schemeClr>
                          </a:solidFill>
                          <a:latin typeface="Helvetica"/>
                          <a:hlinkClick r:id="rId5"/>
                        </a:rPr>
                        <a:t>Undergradmcdb@lifesci.ucla.edu</a:t>
                      </a:r>
                      <a:r>
                        <a:rPr lang="en-US" sz="1800" dirty="0">
                          <a:solidFill>
                            <a:schemeClr val="accent6">
                              <a:lumMod val="49000"/>
                            </a:schemeClr>
                          </a:solidFill>
                          <a:latin typeface="Helvetica"/>
                        </a:rPr>
                        <a:t> </a:t>
                      </a:r>
                    </a:p>
                  </a:txBody>
                  <a:tcPr/>
                </a:tc>
                <a:extLst>
                  <a:ext uri="{0D108BD9-81ED-4DB2-BD59-A6C34878D82A}">
                    <a16:rowId xmlns:a16="http://schemas.microsoft.com/office/drawing/2014/main" val="2438065330"/>
                  </a:ext>
                </a:extLst>
              </a:tr>
              <a:tr h="408214">
                <a:tc>
                  <a:txBody>
                    <a:bodyPr/>
                    <a:lstStyle/>
                    <a:p>
                      <a:pPr lvl="0">
                        <a:buNone/>
                      </a:pPr>
                      <a:r>
                        <a:rPr lang="en-US" sz="1800" b="1" i="0" u="sng" strike="noStrike" noProof="0" dirty="0">
                          <a:solidFill>
                            <a:srgbClr val="00598C"/>
                          </a:solidFill>
                          <a:latin typeface="Helvetica"/>
                          <a:hlinkClick r:id="rId6"/>
                        </a:rPr>
                        <a:t>Neuroscience</a:t>
                      </a:r>
                      <a:r>
                        <a:rPr lang="en-US" sz="1800" b="1" i="0" u="none" strike="noStrike" noProof="0" dirty="0">
                          <a:solidFill>
                            <a:srgbClr val="333333"/>
                          </a:solidFill>
                          <a:latin typeface="Helvetica"/>
                        </a:rPr>
                        <a:t>   </a:t>
                      </a:r>
                      <a:r>
                        <a:rPr lang="en-US" sz="1800" b="0" i="0" u="none" strike="noStrike" noProof="0" dirty="0">
                          <a:solidFill>
                            <a:srgbClr val="333333"/>
                          </a:solidFill>
                          <a:latin typeface="Helvetica"/>
                        </a:rPr>
                        <a:t>    </a:t>
                      </a:r>
                      <a:endParaRPr lang="en-US" sz="1800">
                        <a:latin typeface="Helvetica"/>
                      </a:endParaRPr>
                    </a:p>
                  </a:txBody>
                  <a:tcPr/>
                </a:tc>
                <a:tc>
                  <a:txBody>
                    <a:bodyPr/>
                    <a:lstStyle/>
                    <a:p>
                      <a:r>
                        <a:rPr lang="en-US" sz="1800" dirty="0">
                          <a:solidFill>
                            <a:schemeClr val="accent6">
                              <a:lumMod val="49000"/>
                            </a:schemeClr>
                          </a:solidFill>
                          <a:latin typeface="Helvetica"/>
                        </a:rPr>
                        <a:t>Aftin Whitten;</a:t>
                      </a:r>
                      <a:endParaRPr lang="en-US">
                        <a:latin typeface="Helvetica"/>
                      </a:endParaRPr>
                    </a:p>
                    <a:p>
                      <a:pPr lvl="0">
                        <a:buNone/>
                      </a:pPr>
                      <a:r>
                        <a:rPr lang="en-US" sz="1800" dirty="0">
                          <a:solidFill>
                            <a:schemeClr val="accent6">
                              <a:lumMod val="49000"/>
                            </a:schemeClr>
                          </a:solidFill>
                          <a:latin typeface="Helvetica"/>
                        </a:rPr>
                        <a:t>Louis Perez</a:t>
                      </a:r>
                      <a:endParaRPr lang="en-US">
                        <a:latin typeface="Helvetica"/>
                      </a:endParaRPr>
                    </a:p>
                  </a:txBody>
                  <a:tcPr/>
                </a:tc>
                <a:tc>
                  <a:txBody>
                    <a:bodyPr/>
                    <a:lstStyle/>
                    <a:p>
                      <a:r>
                        <a:rPr lang="en-US" sz="1800" dirty="0">
                          <a:solidFill>
                            <a:schemeClr val="accent6">
                              <a:lumMod val="49000"/>
                            </a:schemeClr>
                          </a:solidFill>
                          <a:latin typeface="Helvetica"/>
                          <a:hlinkClick r:id="rId7"/>
                        </a:rPr>
                        <a:t>Neurosci@ucla.edu</a:t>
                      </a:r>
                      <a:r>
                        <a:rPr lang="en-US" sz="1800" dirty="0">
                          <a:solidFill>
                            <a:schemeClr val="accent6">
                              <a:lumMod val="49000"/>
                            </a:schemeClr>
                          </a:solidFill>
                          <a:latin typeface="Helvetica"/>
                        </a:rPr>
                        <a:t> </a:t>
                      </a:r>
                    </a:p>
                  </a:txBody>
                  <a:tcPr/>
                </a:tc>
                <a:extLst>
                  <a:ext uri="{0D108BD9-81ED-4DB2-BD59-A6C34878D82A}">
                    <a16:rowId xmlns:a16="http://schemas.microsoft.com/office/drawing/2014/main" val="2958199546"/>
                  </a:ext>
                </a:extLst>
              </a:tr>
            </a:tbl>
          </a:graphicData>
        </a:graphic>
      </p:graphicFrame>
    </p:spTree>
    <p:extLst>
      <p:ext uri="{BB962C8B-B14F-4D97-AF65-F5344CB8AC3E}">
        <p14:creationId xmlns:p14="http://schemas.microsoft.com/office/powerpoint/2010/main" val="1926595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B652F-151F-CFF6-EA2E-9503AE50CE7C}"/>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93CE878C-7880-D340-771E-C060B8F79FE0}"/>
              </a:ext>
            </a:extLst>
          </p:cNvPr>
          <p:cNvSpPr>
            <a:spLocks noGrp="1"/>
          </p:cNvSpPr>
          <p:nvPr>
            <p:ph type="dt" sz="half" idx="2"/>
          </p:nvPr>
        </p:nvSpPr>
        <p:spPr>
          <a:xfrm>
            <a:off x="6691556" y="4828032"/>
            <a:ext cx="1371600" cy="141577"/>
          </a:xfrm>
        </p:spPr>
        <p:txBody>
          <a:bodyPr wrap="square" anchor="b">
            <a:normAutofit/>
          </a:bodyPr>
          <a:lstStyle/>
          <a:p>
            <a:pPr>
              <a:spcAft>
                <a:spcPts val="600"/>
              </a:spcAft>
            </a:pPr>
            <a:fld id="{BA44B934-4787-CE42-9206-F1BF26B71361}" type="datetime4">
              <a:rPr lang="en-US" smtClean="0"/>
              <a:pPr>
                <a:spcAft>
                  <a:spcPts val="600"/>
                </a:spcAft>
              </a:pPr>
              <a:t>July 10, 2025</a:t>
            </a:fld>
            <a:endParaRPr lang="en-US"/>
          </a:p>
        </p:txBody>
      </p:sp>
      <p:sp>
        <p:nvSpPr>
          <p:cNvPr id="3" name="Slide Number Placeholder 2">
            <a:extLst>
              <a:ext uri="{FF2B5EF4-FFF2-40B4-BE49-F238E27FC236}">
                <a16:creationId xmlns:a16="http://schemas.microsoft.com/office/drawing/2014/main" id="{27992E6F-1A0B-7BBF-AA18-5817AAF89141}"/>
              </a:ext>
            </a:extLst>
          </p:cNvPr>
          <p:cNvSpPr>
            <a:spLocks noGrp="1"/>
          </p:cNvSpPr>
          <p:nvPr>
            <p:ph type="sldNum" sz="quarter" idx="4"/>
          </p:nvPr>
        </p:nvSpPr>
        <p:spPr>
          <a:xfrm>
            <a:off x="8137002" y="4824068"/>
            <a:ext cx="799180" cy="141577"/>
          </a:xfrm>
        </p:spPr>
        <p:txBody>
          <a:bodyPr wrap="square" anchor="b">
            <a:normAutofit/>
          </a:bodyPr>
          <a:lstStyle/>
          <a:p>
            <a:pPr>
              <a:spcAft>
                <a:spcPts val="600"/>
              </a:spcAft>
            </a:pPr>
            <a:fld id="{8368066F-241F-DA46-A244-6F6C08E1BFA8}" type="slidenum">
              <a:rPr lang="en-US" smtClean="0"/>
              <a:pPr>
                <a:spcAft>
                  <a:spcPts val="600"/>
                </a:spcAft>
              </a:pPr>
              <a:t>33</a:t>
            </a:fld>
            <a:endParaRPr lang="en-US"/>
          </a:p>
        </p:txBody>
      </p:sp>
      <p:sp>
        <p:nvSpPr>
          <p:cNvPr id="8" name="Title 7">
            <a:extLst>
              <a:ext uri="{FF2B5EF4-FFF2-40B4-BE49-F238E27FC236}">
                <a16:creationId xmlns:a16="http://schemas.microsoft.com/office/drawing/2014/main" id="{87996BA9-2D34-3267-1EA5-2600A6434591}"/>
              </a:ext>
            </a:extLst>
          </p:cNvPr>
          <p:cNvSpPr>
            <a:spLocks noGrp="1"/>
          </p:cNvSpPr>
          <p:nvPr>
            <p:ph type="ctrTitle"/>
          </p:nvPr>
        </p:nvSpPr>
        <p:spPr>
          <a:xfrm>
            <a:off x="220341" y="343891"/>
            <a:ext cx="8703672" cy="443198"/>
          </a:xfrm>
        </p:spPr>
        <p:txBody>
          <a:bodyPr/>
          <a:lstStyle/>
          <a:p>
            <a:pPr algn="ctr"/>
            <a:r>
              <a:rPr lang="en-US" sz="3200" dirty="0">
                <a:cs typeface="Helvetica"/>
              </a:rPr>
              <a:t>Life Sciences Majors at UCLA (continued)</a:t>
            </a:r>
            <a:endParaRPr lang="en-US" dirty="0"/>
          </a:p>
        </p:txBody>
      </p:sp>
      <p:graphicFrame>
        <p:nvGraphicFramePr>
          <p:cNvPr id="9" name="Table 8">
            <a:extLst>
              <a:ext uri="{FF2B5EF4-FFF2-40B4-BE49-F238E27FC236}">
                <a16:creationId xmlns:a16="http://schemas.microsoft.com/office/drawing/2014/main" id="{82B80535-B9FE-5EDF-E775-1FD2ECE93834}"/>
              </a:ext>
            </a:extLst>
          </p:cNvPr>
          <p:cNvGraphicFramePr>
            <a:graphicFrameLocks noGrp="1"/>
          </p:cNvGraphicFramePr>
          <p:nvPr>
            <p:extLst>
              <p:ext uri="{D42A27DB-BD31-4B8C-83A1-F6EECF244321}">
                <p14:modId xmlns:p14="http://schemas.microsoft.com/office/powerpoint/2010/main" val="789932429"/>
              </p:ext>
            </p:extLst>
          </p:nvPr>
        </p:nvGraphicFramePr>
        <p:xfrm>
          <a:off x="238373" y="1105923"/>
          <a:ext cx="8683257" cy="2468880"/>
        </p:xfrm>
        <a:graphic>
          <a:graphicData uri="http://schemas.openxmlformats.org/drawingml/2006/table">
            <a:tbl>
              <a:tblPr firstRow="1" bandRow="1">
                <a:tableStyleId>{5C22544A-7EE6-4342-B048-85BDC9FD1C3A}</a:tableStyleId>
              </a:tblPr>
              <a:tblGrid>
                <a:gridCol w="2994660">
                  <a:extLst>
                    <a:ext uri="{9D8B030D-6E8A-4147-A177-3AD203B41FA5}">
                      <a16:colId xmlns:a16="http://schemas.microsoft.com/office/drawing/2014/main" val="1710407383"/>
                    </a:ext>
                  </a:extLst>
                </a:gridCol>
                <a:gridCol w="3234690">
                  <a:extLst>
                    <a:ext uri="{9D8B030D-6E8A-4147-A177-3AD203B41FA5}">
                      <a16:colId xmlns:a16="http://schemas.microsoft.com/office/drawing/2014/main" val="3715695700"/>
                    </a:ext>
                  </a:extLst>
                </a:gridCol>
                <a:gridCol w="2453907">
                  <a:extLst>
                    <a:ext uri="{9D8B030D-6E8A-4147-A177-3AD203B41FA5}">
                      <a16:colId xmlns:a16="http://schemas.microsoft.com/office/drawing/2014/main" val="3228268873"/>
                    </a:ext>
                  </a:extLst>
                </a:gridCol>
              </a:tblGrid>
              <a:tr h="507316">
                <a:tc>
                  <a:txBody>
                    <a:bodyPr/>
                    <a:lstStyle/>
                    <a:p>
                      <a:pPr lvl="0">
                        <a:buNone/>
                      </a:pPr>
                      <a:r>
                        <a:rPr lang="en-US" sz="1800" dirty="0">
                          <a:latin typeface="Helvetica"/>
                        </a:rPr>
                        <a:t>Major</a:t>
                      </a:r>
                    </a:p>
                  </a:txBody>
                  <a:tcPr/>
                </a:tc>
                <a:tc>
                  <a:txBody>
                    <a:bodyPr/>
                    <a:lstStyle/>
                    <a:p>
                      <a:pPr lvl="0">
                        <a:buNone/>
                      </a:pPr>
                      <a:r>
                        <a:rPr lang="en-US" sz="1800" dirty="0">
                          <a:latin typeface="Helvetica"/>
                        </a:rPr>
                        <a:t>Advisor(s)</a:t>
                      </a:r>
                    </a:p>
                  </a:txBody>
                  <a:tcPr/>
                </a:tc>
                <a:tc>
                  <a:txBody>
                    <a:bodyPr/>
                    <a:lstStyle/>
                    <a:p>
                      <a:pPr lvl="0">
                        <a:buNone/>
                      </a:pPr>
                      <a:r>
                        <a:rPr lang="en-US" sz="1800" dirty="0">
                          <a:latin typeface="Helvetica"/>
                        </a:rPr>
                        <a:t>Contact</a:t>
                      </a:r>
                    </a:p>
                    <a:p>
                      <a:pPr lvl="0">
                        <a:buNone/>
                      </a:pPr>
                      <a:endParaRPr lang="en-US" sz="1800" dirty="0">
                        <a:latin typeface="Helvetica"/>
                      </a:endParaRPr>
                    </a:p>
                  </a:txBody>
                  <a:tcPr/>
                </a:tc>
                <a:extLst>
                  <a:ext uri="{0D108BD9-81ED-4DB2-BD59-A6C34878D82A}">
                    <a16:rowId xmlns:a16="http://schemas.microsoft.com/office/drawing/2014/main" val="1230645259"/>
                  </a:ext>
                </a:extLst>
              </a:tr>
              <a:tr h="409125">
                <a:tc>
                  <a:txBody>
                    <a:bodyPr/>
                    <a:lstStyle/>
                    <a:p>
                      <a:pPr lvl="0">
                        <a:buNone/>
                      </a:pPr>
                      <a:r>
                        <a:rPr lang="en-US" sz="1800" b="1" i="0" u="sng" strike="noStrike" noProof="0" dirty="0">
                          <a:solidFill>
                            <a:srgbClr val="00598C"/>
                          </a:solidFill>
                          <a:latin typeface="Helvetica"/>
                          <a:hlinkClick r:id="rId2"/>
                        </a:rPr>
                        <a:t>Psychobiology</a:t>
                      </a:r>
                      <a:r>
                        <a:rPr lang="en-US" sz="1800" b="1" i="0" u="none" strike="noStrike" noProof="0" dirty="0">
                          <a:solidFill>
                            <a:srgbClr val="333333"/>
                          </a:solidFill>
                          <a:latin typeface="Helvetica"/>
                        </a:rPr>
                        <a:t>   </a:t>
                      </a:r>
                      <a:r>
                        <a:rPr lang="en-US" sz="1800" b="0" i="0" u="none" strike="noStrike" noProof="0" dirty="0">
                          <a:solidFill>
                            <a:srgbClr val="333333"/>
                          </a:solidFill>
                          <a:latin typeface="Helvetica"/>
                        </a:rPr>
                        <a:t> </a:t>
                      </a:r>
                      <a:r>
                        <a:rPr lang="en-US" sz="1800" b="1" i="0" u="none" strike="noStrike" noProof="0" dirty="0">
                          <a:solidFill>
                            <a:srgbClr val="333333"/>
                          </a:solidFill>
                          <a:latin typeface="Helvetica"/>
                        </a:rPr>
                        <a:t>  </a:t>
                      </a:r>
                      <a:endParaRPr lang="en-US" sz="1800">
                        <a:latin typeface="Helvetica"/>
                      </a:endParaRPr>
                    </a:p>
                  </a:txBody>
                  <a:tcPr/>
                </a:tc>
                <a:tc>
                  <a:txBody>
                    <a:bodyPr/>
                    <a:lstStyle/>
                    <a:p>
                      <a:pPr lvl="0" algn="l">
                        <a:buNone/>
                      </a:pPr>
                      <a:r>
                        <a:rPr lang="en-US" sz="1800" dirty="0">
                          <a:solidFill>
                            <a:schemeClr val="accent6">
                              <a:lumMod val="49000"/>
                            </a:schemeClr>
                          </a:solidFill>
                          <a:latin typeface="Helvetica"/>
                        </a:rPr>
                        <a:t>Jaclyn Robbin; Audrey Dowling; Jessica </a:t>
                      </a:r>
                      <a:r>
                        <a:rPr lang="en-US" sz="1800" err="1">
                          <a:solidFill>
                            <a:schemeClr val="accent6">
                              <a:lumMod val="49000"/>
                            </a:schemeClr>
                          </a:solidFill>
                          <a:latin typeface="Helvetica"/>
                        </a:rPr>
                        <a:t>Helfond</a:t>
                      </a:r>
                      <a:r>
                        <a:rPr lang="en-US" sz="1800" dirty="0">
                          <a:solidFill>
                            <a:schemeClr val="accent6">
                              <a:lumMod val="49000"/>
                            </a:schemeClr>
                          </a:solidFill>
                          <a:latin typeface="Helvetica"/>
                        </a:rPr>
                        <a:t>; Ajah Whitehead</a:t>
                      </a:r>
                      <a:endParaRPr lang="en-US" sz="1800">
                        <a:latin typeface="Helvetica"/>
                      </a:endParaRPr>
                    </a:p>
                  </a:txBody>
                  <a:tcPr/>
                </a:tc>
                <a:tc>
                  <a:txBody>
                    <a:bodyPr/>
                    <a:lstStyle/>
                    <a:p>
                      <a:pPr lvl="0">
                        <a:buNone/>
                      </a:pPr>
                      <a:r>
                        <a:rPr lang="en-US" sz="1800" dirty="0">
                          <a:solidFill>
                            <a:schemeClr val="accent1"/>
                          </a:solidFill>
                          <a:latin typeface="Helvetica"/>
                        </a:rPr>
                        <a:t>Message Center</a:t>
                      </a:r>
                      <a:endParaRPr lang="en-US" sz="1800">
                        <a:latin typeface="Helvetica"/>
                      </a:endParaRPr>
                    </a:p>
                  </a:txBody>
                  <a:tcPr/>
                </a:tc>
                <a:extLst>
                  <a:ext uri="{0D108BD9-81ED-4DB2-BD59-A6C34878D82A}">
                    <a16:rowId xmlns:a16="http://schemas.microsoft.com/office/drawing/2014/main" val="2154580234"/>
                  </a:ext>
                </a:extLst>
              </a:tr>
              <a:tr h="515498">
                <a:tc>
                  <a:txBody>
                    <a:bodyPr/>
                    <a:lstStyle/>
                    <a:p>
                      <a:pPr lvl="0">
                        <a:buNone/>
                      </a:pPr>
                      <a:r>
                        <a:rPr lang="en-US" sz="1800" b="1" i="0" u="sng" strike="noStrike" noProof="0" dirty="0">
                          <a:solidFill>
                            <a:srgbClr val="00598C"/>
                          </a:solidFill>
                          <a:latin typeface="Helvetica"/>
                          <a:hlinkClick r:id="rId2"/>
                        </a:rPr>
                        <a:t>Psychology</a:t>
                      </a:r>
                      <a:r>
                        <a:rPr lang="en-US" sz="1800" b="1" i="0" u="sng" strike="noStrike" noProof="0" dirty="0">
                          <a:solidFill>
                            <a:srgbClr val="00598C"/>
                          </a:solidFill>
                          <a:latin typeface="Helvetica"/>
                          <a:hlinkClick r:id="rId2">
                            <a:extLst>
                              <a:ext uri="{A12FA001-AC4F-418D-AE19-62706E023703}">
                                <ahyp:hlinkClr xmlns:ahyp="http://schemas.microsoft.com/office/drawing/2018/hyperlinkcolor" val="tx"/>
                              </a:ext>
                            </a:extLst>
                          </a:hlinkClick>
                        </a:rPr>
                        <a:t> (B.A.)</a:t>
                      </a:r>
                      <a:r>
                        <a:rPr lang="en-US" sz="1800" b="1" i="0" u="none" strike="noStrike" noProof="0" dirty="0">
                          <a:solidFill>
                            <a:srgbClr val="333333"/>
                          </a:solidFill>
                          <a:latin typeface="Helvetica"/>
                        </a:rPr>
                        <a:t> </a:t>
                      </a:r>
                      <a:r>
                        <a:rPr lang="en-US" sz="1800" b="0" i="0" u="none" strike="noStrike" noProof="0" dirty="0">
                          <a:solidFill>
                            <a:srgbClr val="333333"/>
                          </a:solidFill>
                          <a:latin typeface="Helvetica"/>
                        </a:rPr>
                        <a:t>       </a:t>
                      </a:r>
                      <a:r>
                        <a:rPr lang="en-US" sz="1800" b="1" i="0" u="none" strike="noStrike" noProof="0" dirty="0">
                          <a:solidFill>
                            <a:srgbClr val="333333"/>
                          </a:solidFill>
                          <a:latin typeface="Helvetica"/>
                        </a:rPr>
                        <a:t> </a:t>
                      </a:r>
                      <a:r>
                        <a:rPr lang="en-US" sz="1800" b="0" i="0" u="none" strike="noStrike" noProof="0" dirty="0">
                          <a:solidFill>
                            <a:srgbClr val="333333"/>
                          </a:solidFill>
                          <a:latin typeface="Helvetica"/>
                        </a:rPr>
                        <a:t>   </a:t>
                      </a:r>
                      <a:endParaRPr lang="en-US" sz="1800">
                        <a:latin typeface="Helvetica"/>
                      </a:endParaRPr>
                    </a:p>
                  </a:txBody>
                  <a:tcPr/>
                </a:tc>
                <a:tc>
                  <a:txBody>
                    <a:bodyPr/>
                    <a:lstStyle/>
                    <a:p>
                      <a:pPr lvl="0" algn="l">
                        <a:buNone/>
                      </a:pPr>
                      <a:r>
                        <a:rPr lang="en-US" sz="1800" dirty="0">
                          <a:solidFill>
                            <a:schemeClr val="accent6">
                              <a:lumMod val="49000"/>
                            </a:schemeClr>
                          </a:solidFill>
                          <a:latin typeface="Helvetica"/>
                        </a:rPr>
                        <a:t>Jaclyn Robbin; Audrey Dowling; Jessica </a:t>
                      </a:r>
                      <a:r>
                        <a:rPr lang="en-US" sz="1800" err="1">
                          <a:solidFill>
                            <a:schemeClr val="accent6">
                              <a:lumMod val="49000"/>
                            </a:schemeClr>
                          </a:solidFill>
                          <a:latin typeface="Helvetica"/>
                        </a:rPr>
                        <a:t>Helfond</a:t>
                      </a:r>
                      <a:r>
                        <a:rPr lang="en-US" sz="1800" dirty="0">
                          <a:solidFill>
                            <a:schemeClr val="accent6">
                              <a:lumMod val="49000"/>
                            </a:schemeClr>
                          </a:solidFill>
                          <a:latin typeface="Helvetica"/>
                        </a:rPr>
                        <a:t>; Ajah Whitehead</a:t>
                      </a:r>
                      <a:endParaRPr lang="en-US" sz="1800">
                        <a:latin typeface="Helvetica"/>
                      </a:endParaRPr>
                    </a:p>
                  </a:txBody>
                  <a:tcPr/>
                </a:tc>
                <a:tc>
                  <a:txBody>
                    <a:bodyPr/>
                    <a:lstStyle/>
                    <a:p>
                      <a:pPr lvl="0">
                        <a:buNone/>
                      </a:pPr>
                      <a:r>
                        <a:rPr lang="en-US" sz="1800" dirty="0">
                          <a:solidFill>
                            <a:schemeClr val="accent1"/>
                          </a:solidFill>
                          <a:latin typeface="Helvetica"/>
                        </a:rPr>
                        <a:t>Message Center</a:t>
                      </a:r>
                      <a:endParaRPr lang="en-US" sz="1800">
                        <a:latin typeface="Helvetica"/>
                      </a:endParaRPr>
                    </a:p>
                  </a:txBody>
                  <a:tcPr/>
                </a:tc>
                <a:extLst>
                  <a:ext uri="{0D108BD9-81ED-4DB2-BD59-A6C34878D82A}">
                    <a16:rowId xmlns:a16="http://schemas.microsoft.com/office/drawing/2014/main" val="2925687457"/>
                  </a:ext>
                </a:extLst>
              </a:tr>
            </a:tbl>
          </a:graphicData>
        </a:graphic>
      </p:graphicFrame>
    </p:spTree>
    <p:extLst>
      <p:ext uri="{BB962C8B-B14F-4D97-AF65-F5344CB8AC3E}">
        <p14:creationId xmlns:p14="http://schemas.microsoft.com/office/powerpoint/2010/main" val="1505972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8ABEC-2447-3455-8B42-6628222446F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9EBA5E0-1233-ED7D-14CC-7BACE76EECDB}"/>
              </a:ext>
            </a:extLst>
          </p:cNvPr>
          <p:cNvSpPr>
            <a:spLocks noGrp="1"/>
          </p:cNvSpPr>
          <p:nvPr>
            <p:ph type="body" sz="quarter" idx="12"/>
          </p:nvPr>
        </p:nvSpPr>
        <p:spPr>
          <a:xfrm>
            <a:off x="553688" y="3604670"/>
            <a:ext cx="2565547" cy="615553"/>
          </a:xfrm>
        </p:spPr>
        <p:txBody>
          <a:bodyPr/>
          <a:lstStyle/>
          <a:p>
            <a:pPr>
              <a:lnSpc>
                <a:spcPct val="100000"/>
              </a:lnSpc>
              <a:spcBef>
                <a:spcPts val="0"/>
              </a:spcBef>
            </a:pPr>
            <a:r>
              <a:rPr lang="en-US" sz="2000" cap="none" dirty="0">
                <a:latin typeface="Arial"/>
                <a:cs typeface="Helvetica"/>
              </a:rPr>
              <a:t>Copy of Presentation</a:t>
            </a:r>
            <a:endParaRPr lang="en-US" dirty="0" err="1">
              <a:latin typeface="Helvetica"/>
              <a:cs typeface="Helvetica"/>
            </a:endParaRPr>
          </a:p>
        </p:txBody>
      </p:sp>
      <p:sp>
        <p:nvSpPr>
          <p:cNvPr id="3" name="Title 2">
            <a:extLst>
              <a:ext uri="{FF2B5EF4-FFF2-40B4-BE49-F238E27FC236}">
                <a16:creationId xmlns:a16="http://schemas.microsoft.com/office/drawing/2014/main" id="{2FBC3869-4572-1804-4C47-149C76573473}"/>
              </a:ext>
            </a:extLst>
          </p:cNvPr>
          <p:cNvSpPr>
            <a:spLocks noGrp="1"/>
          </p:cNvSpPr>
          <p:nvPr>
            <p:ph type="title"/>
          </p:nvPr>
        </p:nvSpPr>
        <p:spPr>
          <a:xfrm>
            <a:off x="550920" y="766155"/>
            <a:ext cx="7315200" cy="515526"/>
          </a:xfrm>
        </p:spPr>
        <p:txBody>
          <a:bodyPr/>
          <a:lstStyle/>
          <a:p>
            <a:r>
              <a:rPr lang="en-US" dirty="0"/>
              <a:t>Resources</a:t>
            </a:r>
          </a:p>
        </p:txBody>
      </p:sp>
      <p:sp>
        <p:nvSpPr>
          <p:cNvPr id="4" name="Date Placeholder 3">
            <a:extLst>
              <a:ext uri="{FF2B5EF4-FFF2-40B4-BE49-F238E27FC236}">
                <a16:creationId xmlns:a16="http://schemas.microsoft.com/office/drawing/2014/main" id="{0F9DE2EB-1AD2-87B2-F3E9-C8414CB36009}"/>
              </a:ext>
            </a:extLst>
          </p:cNvPr>
          <p:cNvSpPr>
            <a:spLocks noGrp="1"/>
          </p:cNvSpPr>
          <p:nvPr>
            <p:ph type="dt" sz="half" idx="2"/>
          </p:nvPr>
        </p:nvSpPr>
        <p:spPr>
          <a:xfrm>
            <a:off x="6705600" y="4828032"/>
            <a:ext cx="1371600" cy="141577"/>
          </a:xfrm>
        </p:spPr>
        <p:txBody>
          <a:bodyPr/>
          <a:lstStyle/>
          <a:p>
            <a:fld id="{6CC1801E-1B23-493E-BDCE-77843603EB74}" type="datetime4">
              <a:rPr lang="en-US" smtClean="0"/>
              <a:t>July 10, 2025</a:t>
            </a:fld>
            <a:endParaRPr lang="en-US" dirty="0"/>
          </a:p>
        </p:txBody>
      </p:sp>
      <p:sp>
        <p:nvSpPr>
          <p:cNvPr id="5" name="Slide Number Placeholder 4">
            <a:extLst>
              <a:ext uri="{FF2B5EF4-FFF2-40B4-BE49-F238E27FC236}">
                <a16:creationId xmlns:a16="http://schemas.microsoft.com/office/drawing/2014/main" id="{A753D57A-FE66-B3D8-6623-F2CAB7C1E8C7}"/>
              </a:ext>
            </a:extLst>
          </p:cNvPr>
          <p:cNvSpPr>
            <a:spLocks noGrp="1"/>
          </p:cNvSpPr>
          <p:nvPr>
            <p:ph type="sldNum" sz="quarter" idx="4"/>
          </p:nvPr>
        </p:nvSpPr>
        <p:spPr/>
        <p:txBody>
          <a:bodyPr/>
          <a:lstStyle/>
          <a:p>
            <a:fld id="{8368066F-241F-DA46-A244-6F6C08E1BFA8}" type="slidenum">
              <a:rPr lang="en-US" smtClean="0"/>
              <a:pPr/>
              <a:t>34</a:t>
            </a:fld>
            <a:endParaRPr lang="en-US" dirty="0"/>
          </a:p>
        </p:txBody>
      </p:sp>
      <p:sp>
        <p:nvSpPr>
          <p:cNvPr id="7" name="Text Placeholder 1">
            <a:extLst>
              <a:ext uri="{FF2B5EF4-FFF2-40B4-BE49-F238E27FC236}">
                <a16:creationId xmlns:a16="http://schemas.microsoft.com/office/drawing/2014/main" id="{F117558D-BEBE-8DAD-9A40-336E95A9812F}"/>
              </a:ext>
            </a:extLst>
          </p:cNvPr>
          <p:cNvSpPr txBox="1">
            <a:spLocks/>
          </p:cNvSpPr>
          <p:nvPr/>
        </p:nvSpPr>
        <p:spPr>
          <a:xfrm>
            <a:off x="4494129" y="3603195"/>
            <a:ext cx="3859576" cy="615553"/>
          </a:xfrm>
          <a:prstGeom prst="rect">
            <a:avLst/>
          </a:prstGeom>
        </p:spPr>
        <p:txBody>
          <a:bodyPr vert="horz" wrap="square" lIns="457200" tIns="0" rIns="0" bIns="0" rtlCol="0" anchor="t" anchorCtr="0">
            <a:spAutoFit/>
          </a:bodyPr>
          <a:lstStyle>
            <a:lvl1pPr marL="0" indent="0" algn="l" defTabSz="685800" rtl="0" eaLnBrk="1" latinLnBrk="0" hangingPunct="1">
              <a:lnSpc>
                <a:spcPct val="90000"/>
              </a:lnSpc>
              <a:spcBef>
                <a:spcPts val="750"/>
              </a:spcBef>
              <a:buFont typeface="Arial" panose="020B0604020202020204" pitchFamily="34" charset="0"/>
              <a:buNone/>
              <a:defRPr sz="1400" b="1" kern="1200" cap="all" spc="0" baseline="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400" b="1" kern="1200" cap="all" spc="0" baseline="0">
                <a:solidFill>
                  <a:schemeClr val="bg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400" b="1" kern="1200" cap="all" spc="0" baseline="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400" b="1" kern="1200" cap="all" spc="0" baseline="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400" b="1" kern="1200" cap="all" spc="0" baseline="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0"/>
              </a:spcBef>
            </a:pPr>
            <a:r>
              <a:rPr lang="en-US" sz="2000" cap="none" dirty="0">
                <a:latin typeface="Arial"/>
                <a:cs typeface="Helvetica"/>
              </a:rPr>
              <a:t>UCLA Departmental/</a:t>
            </a:r>
            <a:endParaRPr lang="en-US">
              <a:cs typeface="Helvetica"/>
            </a:endParaRPr>
          </a:p>
          <a:p>
            <a:pPr>
              <a:lnSpc>
                <a:spcPct val="100000"/>
              </a:lnSpc>
              <a:spcBef>
                <a:spcPts val="0"/>
              </a:spcBef>
            </a:pPr>
            <a:r>
              <a:rPr lang="en-US" sz="2000" cap="none" dirty="0">
                <a:latin typeface="Arial"/>
                <a:cs typeface="Helvetica"/>
              </a:rPr>
              <a:t>Major Advisor Contact List</a:t>
            </a:r>
            <a:endParaRPr lang="en-US">
              <a:cs typeface="Helvetica"/>
            </a:endParaRPr>
          </a:p>
        </p:txBody>
      </p:sp>
      <p:pic>
        <p:nvPicPr>
          <p:cNvPr id="8" name="Picture 7" descr="A qr code with a white background&#10;&#10;AI-generated content may be incorrect.">
            <a:extLst>
              <a:ext uri="{FF2B5EF4-FFF2-40B4-BE49-F238E27FC236}">
                <a16:creationId xmlns:a16="http://schemas.microsoft.com/office/drawing/2014/main" id="{02666800-8C21-CC5B-4F48-1A0F9A898AAA}"/>
              </a:ext>
            </a:extLst>
          </p:cNvPr>
          <p:cNvPicPr>
            <a:picLocks noChangeAspect="1"/>
          </p:cNvPicPr>
          <p:nvPr/>
        </p:nvPicPr>
        <p:blipFill>
          <a:blip r:embed="rId2"/>
          <a:stretch>
            <a:fillRect/>
          </a:stretch>
        </p:blipFill>
        <p:spPr>
          <a:xfrm>
            <a:off x="5011572" y="1724162"/>
            <a:ext cx="1696782" cy="1711326"/>
          </a:xfrm>
          <a:prstGeom prst="rect">
            <a:avLst/>
          </a:prstGeom>
        </p:spPr>
      </p:pic>
      <p:pic>
        <p:nvPicPr>
          <p:cNvPr id="6" name="Picture 5" descr="A qr code with a black and white background&#10;&#10;AI-generated content may be incorrect.">
            <a:extLst>
              <a:ext uri="{FF2B5EF4-FFF2-40B4-BE49-F238E27FC236}">
                <a16:creationId xmlns:a16="http://schemas.microsoft.com/office/drawing/2014/main" id="{ED50D172-B928-A75E-BA32-B89D681E8B68}"/>
              </a:ext>
            </a:extLst>
          </p:cNvPr>
          <p:cNvPicPr>
            <a:picLocks noChangeAspect="1"/>
          </p:cNvPicPr>
          <p:nvPr/>
        </p:nvPicPr>
        <p:blipFill>
          <a:blip r:embed="rId3"/>
          <a:stretch>
            <a:fillRect/>
          </a:stretch>
        </p:blipFill>
        <p:spPr>
          <a:xfrm>
            <a:off x="988176" y="1722438"/>
            <a:ext cx="1689632" cy="1711325"/>
          </a:xfrm>
          <a:prstGeom prst="rect">
            <a:avLst/>
          </a:prstGeom>
        </p:spPr>
      </p:pic>
    </p:spTree>
    <p:extLst>
      <p:ext uri="{BB962C8B-B14F-4D97-AF65-F5344CB8AC3E}">
        <p14:creationId xmlns:p14="http://schemas.microsoft.com/office/powerpoint/2010/main" val="3342921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51237" y="1821313"/>
            <a:ext cx="7314883" cy="2352065"/>
          </a:xfrm>
        </p:spPr>
        <p:txBody>
          <a:bodyPr/>
          <a:lstStyle/>
          <a:p>
            <a:r>
              <a:rPr lang="en-US" sz="2400" dirty="0"/>
              <a:t>Series:</a:t>
            </a:r>
            <a:br>
              <a:rPr lang="en-US" sz="2400" dirty="0"/>
            </a:br>
            <a:endParaRPr lang="en-US" dirty="0"/>
          </a:p>
          <a:p>
            <a:r>
              <a:rPr lang="en-US" sz="2400" dirty="0"/>
              <a:t>Life sciences</a:t>
            </a:r>
            <a:endParaRPr lang="en-US" dirty="0"/>
          </a:p>
          <a:p>
            <a:r>
              <a:rPr lang="en-US" sz="2400" dirty="0"/>
              <a:t>Chemistry</a:t>
            </a:r>
          </a:p>
          <a:p>
            <a:r>
              <a:rPr lang="en-US" sz="2400" dirty="0"/>
              <a:t>Mathematics</a:t>
            </a:r>
          </a:p>
          <a:p>
            <a:r>
              <a:rPr lang="en-US" sz="2400" dirty="0"/>
              <a:t>physics</a:t>
            </a:r>
          </a:p>
        </p:txBody>
      </p:sp>
      <p:sp>
        <p:nvSpPr>
          <p:cNvPr id="3" name="Title 2"/>
          <p:cNvSpPr>
            <a:spLocks noGrp="1"/>
          </p:cNvSpPr>
          <p:nvPr>
            <p:ph type="title"/>
          </p:nvPr>
        </p:nvSpPr>
        <p:spPr>
          <a:xfrm>
            <a:off x="550920" y="731519"/>
            <a:ext cx="7315200" cy="515526"/>
          </a:xfrm>
        </p:spPr>
        <p:txBody>
          <a:bodyPr/>
          <a:lstStyle/>
          <a:p>
            <a:r>
              <a:rPr lang="en-US" dirty="0"/>
              <a:t>Life Sciences Core Curriculum </a:t>
            </a:r>
          </a:p>
        </p:txBody>
      </p:sp>
      <p:sp>
        <p:nvSpPr>
          <p:cNvPr id="4" name="Date Placeholder 3"/>
          <p:cNvSpPr>
            <a:spLocks noGrp="1"/>
          </p:cNvSpPr>
          <p:nvPr>
            <p:ph type="dt" sz="half" idx="2"/>
          </p:nvPr>
        </p:nvSpPr>
        <p:spPr>
          <a:xfrm>
            <a:off x="6705600" y="4828032"/>
            <a:ext cx="1371600" cy="141577"/>
          </a:xfrm>
        </p:spPr>
        <p:txBody>
          <a:bodyPr/>
          <a:lstStyle/>
          <a:p>
            <a:fld id="{6CC1801E-1B23-493E-BDCE-77843603EB74}" type="datetime4">
              <a:rPr lang="en-US" smtClean="0"/>
              <a:t>July 10, 2025</a:t>
            </a:fld>
            <a:endParaRPr lang="en-US" dirty="0"/>
          </a:p>
        </p:txBody>
      </p:sp>
      <p:sp>
        <p:nvSpPr>
          <p:cNvPr id="5" name="Slide Number Placeholder 4"/>
          <p:cNvSpPr>
            <a:spLocks noGrp="1"/>
          </p:cNvSpPr>
          <p:nvPr>
            <p:ph type="sldNum" sz="quarter" idx="4"/>
          </p:nvPr>
        </p:nvSpPr>
        <p:spPr/>
        <p:txBody>
          <a:bodyPr/>
          <a:lstStyle/>
          <a:p>
            <a:fld id="{8368066F-241F-DA46-A244-6F6C08E1BFA8}" type="slidenum">
              <a:rPr lang="en-US" smtClean="0"/>
              <a:pPr/>
              <a:t>4</a:t>
            </a:fld>
            <a:endParaRPr lang="en-US" dirty="0"/>
          </a:p>
        </p:txBody>
      </p:sp>
      <p:pic>
        <p:nvPicPr>
          <p:cNvPr id="8" name="Picture 7" descr="A close up of a DNA.">
            <a:extLst>
              <a:ext uri="{FF2B5EF4-FFF2-40B4-BE49-F238E27FC236}">
                <a16:creationId xmlns:a16="http://schemas.microsoft.com/office/drawing/2014/main" id="{6426AF6C-CDA7-A3EF-DF43-C497E51E2A22}"/>
              </a:ext>
            </a:extLst>
          </p:cNvPr>
          <p:cNvPicPr>
            <a:picLocks noChangeAspect="1"/>
          </p:cNvPicPr>
          <p:nvPr/>
        </p:nvPicPr>
        <p:blipFill>
          <a:blip r:embed="rId2"/>
          <a:stretch>
            <a:fillRect/>
          </a:stretch>
        </p:blipFill>
        <p:spPr>
          <a:xfrm>
            <a:off x="3886200" y="2134247"/>
            <a:ext cx="4515175" cy="1755137"/>
          </a:xfrm>
          <a:prstGeom prst="roundRect">
            <a:avLst/>
          </a:prstGeom>
        </p:spPr>
      </p:pic>
    </p:spTree>
    <p:extLst>
      <p:ext uri="{BB962C8B-B14F-4D97-AF65-F5344CB8AC3E}">
        <p14:creationId xmlns:p14="http://schemas.microsoft.com/office/powerpoint/2010/main" val="865086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217A795-3FF2-4345-8B4A-E567983A2CB3}"/>
              </a:ext>
            </a:extLst>
          </p:cNvPr>
          <p:cNvSpPr>
            <a:spLocks noGrp="1"/>
          </p:cNvSpPr>
          <p:nvPr>
            <p:ph type="dt" sz="half" idx="10"/>
          </p:nvPr>
        </p:nvSpPr>
        <p:spPr>
          <a:xfrm>
            <a:off x="6691556" y="4828032"/>
            <a:ext cx="1371600" cy="141577"/>
          </a:xfrm>
        </p:spPr>
        <p:txBody>
          <a:bodyPr/>
          <a:lstStyle/>
          <a:p>
            <a:fld id="{3737B0CD-4F03-479B-A837-C92F9D736789}" type="datetime4">
              <a:rPr lang="en-US" smtClean="0"/>
              <a:t>July 10, 2025</a:t>
            </a:fld>
            <a:endParaRPr lang="en-US" dirty="0"/>
          </a:p>
        </p:txBody>
      </p:sp>
      <p:sp>
        <p:nvSpPr>
          <p:cNvPr id="4" name="Slide Number Placeholder 3">
            <a:extLst>
              <a:ext uri="{FF2B5EF4-FFF2-40B4-BE49-F238E27FC236}">
                <a16:creationId xmlns:a16="http://schemas.microsoft.com/office/drawing/2014/main" id="{495CCD84-C1BF-A041-A9A0-26787E2DD95C}"/>
              </a:ext>
            </a:extLst>
          </p:cNvPr>
          <p:cNvSpPr>
            <a:spLocks noGrp="1"/>
          </p:cNvSpPr>
          <p:nvPr>
            <p:ph type="sldNum" sz="quarter" idx="11"/>
          </p:nvPr>
        </p:nvSpPr>
        <p:spPr/>
        <p:txBody>
          <a:bodyPr/>
          <a:lstStyle/>
          <a:p>
            <a:fld id="{8368066F-241F-DA46-A244-6F6C08E1BFA8}" type="slidenum">
              <a:rPr lang="en-US" smtClean="0"/>
              <a:pPr/>
              <a:t>5</a:t>
            </a:fld>
            <a:endParaRPr lang="en-US"/>
          </a:p>
        </p:txBody>
      </p:sp>
      <p:sp>
        <p:nvSpPr>
          <p:cNvPr id="2" name="Title 1">
            <a:extLst>
              <a:ext uri="{FF2B5EF4-FFF2-40B4-BE49-F238E27FC236}">
                <a16:creationId xmlns:a16="http://schemas.microsoft.com/office/drawing/2014/main" id="{258E3AB8-E0C4-D946-82FA-F9ADCBB5FE71}"/>
              </a:ext>
            </a:extLst>
          </p:cNvPr>
          <p:cNvSpPr>
            <a:spLocks noGrp="1"/>
          </p:cNvSpPr>
          <p:nvPr>
            <p:ph type="title"/>
          </p:nvPr>
        </p:nvSpPr>
        <p:spPr>
          <a:xfrm>
            <a:off x="548640" y="731520"/>
            <a:ext cx="7315200" cy="424732"/>
          </a:xfrm>
        </p:spPr>
        <p:txBody>
          <a:bodyPr/>
          <a:lstStyle/>
          <a:p>
            <a:r>
              <a:rPr lang="en-US" sz="2400" dirty="0"/>
              <a:t>Life Sciences Series: </a:t>
            </a:r>
            <a:r>
              <a:rPr lang="en-US" sz="2400" u="sng" dirty="0"/>
              <a:t>All</a:t>
            </a:r>
            <a:r>
              <a:rPr lang="en-US" sz="2400" dirty="0"/>
              <a:t> Courses Required</a:t>
            </a:r>
          </a:p>
        </p:txBody>
      </p:sp>
      <p:graphicFrame>
        <p:nvGraphicFramePr>
          <p:cNvPr id="7" name="Table Placeholder 6">
            <a:extLst>
              <a:ext uri="{FF2B5EF4-FFF2-40B4-BE49-F238E27FC236}">
                <a16:creationId xmlns:a16="http://schemas.microsoft.com/office/drawing/2014/main" id="{89F6AAAA-888C-2C4E-B127-3A9BF3829718}"/>
              </a:ext>
            </a:extLst>
          </p:cNvPr>
          <p:cNvGraphicFramePr>
            <a:graphicFrameLocks noGrp="1"/>
          </p:cNvGraphicFramePr>
          <p:nvPr>
            <p:ph type="tbl" sz="quarter" idx="13"/>
            <p:extLst>
              <p:ext uri="{D42A27DB-BD31-4B8C-83A1-F6EECF244321}">
                <p14:modId xmlns:p14="http://schemas.microsoft.com/office/powerpoint/2010/main" val="3534684159"/>
              </p:ext>
            </p:extLst>
          </p:nvPr>
        </p:nvGraphicFramePr>
        <p:xfrm>
          <a:off x="1028700" y="1736725"/>
          <a:ext cx="7108302" cy="2514600"/>
        </p:xfrm>
        <a:graphic>
          <a:graphicData uri="http://schemas.openxmlformats.org/drawingml/2006/table">
            <a:tbl>
              <a:tblPr firstRow="1">
                <a:tableStyleId>{5C22544A-7EE6-4342-B048-85BDC9FD1C3A}</a:tableStyleId>
              </a:tblPr>
              <a:tblGrid>
                <a:gridCol w="7108302">
                  <a:extLst>
                    <a:ext uri="{9D8B030D-6E8A-4147-A177-3AD203B41FA5}">
                      <a16:colId xmlns:a16="http://schemas.microsoft.com/office/drawing/2014/main" val="3871567158"/>
                    </a:ext>
                  </a:extLst>
                </a:gridCol>
              </a:tblGrid>
              <a:tr h="365760">
                <a:tc>
                  <a:txBody>
                    <a:bodyPr/>
                    <a:lstStyle/>
                    <a:p>
                      <a:pPr algn="l"/>
                      <a:r>
                        <a:rPr lang="en-US" sz="1800" dirty="0">
                          <a:solidFill>
                            <a:srgbClr val="2774AE"/>
                          </a:solidFill>
                        </a:rPr>
                        <a:t>Life</a:t>
                      </a:r>
                      <a:r>
                        <a:rPr lang="en-US" sz="1800" baseline="0" dirty="0">
                          <a:solidFill>
                            <a:srgbClr val="2774AE"/>
                          </a:solidFill>
                        </a:rPr>
                        <a:t> Sciences Courses (# of Units)</a:t>
                      </a:r>
                      <a:endParaRPr lang="en-US" sz="1800" dirty="0">
                        <a:solidFill>
                          <a:srgbClr val="2774AE"/>
                        </a:solidFill>
                      </a:endParaRPr>
                    </a:p>
                  </a:txBody>
                  <a:tcPr marL="365760" marR="0" marT="0" marB="0" anchor="ctr">
                    <a:lnL w="6350" cap="flat" cmpd="sng" algn="ctr">
                      <a:solidFill>
                        <a:srgbClr val="FFFFFF"/>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mpd="sng">
                      <a:noFill/>
                    </a:lnB>
                    <a:solidFill>
                      <a:schemeClr val="bg1"/>
                    </a:solidFill>
                  </a:tcPr>
                </a:tc>
                <a:extLst>
                  <a:ext uri="{0D108BD9-81ED-4DB2-BD59-A6C34878D82A}">
                    <a16:rowId xmlns:a16="http://schemas.microsoft.com/office/drawing/2014/main" val="2980189649"/>
                  </a:ext>
                </a:extLst>
              </a:tr>
              <a:tr h="365760">
                <a:tc>
                  <a:txBody>
                    <a:bodyPr/>
                    <a:lstStyle/>
                    <a:p>
                      <a:pPr algn="l"/>
                      <a:r>
                        <a:rPr lang="en-US" sz="1800" b="1" dirty="0">
                          <a:solidFill>
                            <a:schemeClr val="bg1"/>
                          </a:solidFill>
                        </a:rPr>
                        <a:t>LIFESCI</a:t>
                      </a:r>
                      <a:r>
                        <a:rPr lang="en-US" sz="1800" b="1" baseline="0" dirty="0">
                          <a:solidFill>
                            <a:schemeClr val="bg1"/>
                          </a:solidFill>
                        </a:rPr>
                        <a:t> 7A – Cell and Molecular Biology (5)</a:t>
                      </a:r>
                      <a:endParaRPr lang="en-US" sz="1800" b="1" dirty="0">
                        <a:solidFill>
                          <a:schemeClr val="bg1"/>
                        </a:solidFill>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mpd="sng">
                      <a:noFill/>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62780936"/>
                  </a:ext>
                </a:extLst>
              </a:tr>
              <a:tr h="365760">
                <a:tc>
                  <a:txBody>
                    <a:bodyPr/>
                    <a:lstStyle/>
                    <a:p>
                      <a:pPr algn="l"/>
                      <a:r>
                        <a:rPr lang="en-US" sz="1800" b="1" dirty="0">
                          <a:solidFill>
                            <a:schemeClr val="bg1"/>
                          </a:solidFill>
                        </a:rPr>
                        <a:t>LIFESCI </a:t>
                      </a:r>
                      <a:r>
                        <a:rPr lang="en-US" sz="1800" b="1" baseline="0" dirty="0">
                          <a:solidFill>
                            <a:schemeClr val="bg1"/>
                          </a:solidFill>
                        </a:rPr>
                        <a:t>7B – Genetics, Evolution &amp; Ecology (5) </a:t>
                      </a:r>
                      <a:r>
                        <a:rPr lang="en-US" sz="1800" b="0" baseline="0" dirty="0">
                          <a:solidFill>
                            <a:schemeClr val="bg1"/>
                          </a:solidFill>
                        </a:rPr>
                        <a:t>Prerequisite: 7A</a:t>
                      </a:r>
                      <a:endParaRPr lang="en-US" sz="1800" b="1" dirty="0">
                        <a:solidFill>
                          <a:schemeClr val="bg1"/>
                        </a:solidFill>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72851612"/>
                  </a:ext>
                </a:extLst>
              </a:tr>
              <a:tr h="365760">
                <a:tc>
                  <a:txBody>
                    <a:bodyPr/>
                    <a:lstStyle/>
                    <a:p>
                      <a:pPr algn="l"/>
                      <a:r>
                        <a:rPr lang="en-US" sz="1800" b="1" dirty="0">
                          <a:solidFill>
                            <a:schemeClr val="bg1"/>
                          </a:solidFill>
                        </a:rPr>
                        <a:t>LIFESCI</a:t>
                      </a:r>
                      <a:r>
                        <a:rPr lang="en-US" sz="1800" b="1" baseline="0" dirty="0">
                          <a:solidFill>
                            <a:schemeClr val="bg1"/>
                          </a:solidFill>
                        </a:rPr>
                        <a:t> 7C – Physiology and Human Biology (5) </a:t>
                      </a:r>
                      <a:r>
                        <a:rPr lang="en-US" sz="1800" b="0" baseline="0" dirty="0">
                          <a:solidFill>
                            <a:schemeClr val="bg1"/>
                          </a:solidFill>
                        </a:rPr>
                        <a:t>Prerequisite: 7B</a:t>
                      </a:r>
                      <a:endParaRPr lang="en-US" sz="1800" b="1" dirty="0">
                        <a:solidFill>
                          <a:schemeClr val="bg1"/>
                        </a:solidFill>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89758339"/>
                  </a:ext>
                </a:extLst>
              </a:tr>
              <a:tr h="365760">
                <a:tc>
                  <a:txBody>
                    <a:bodyPr/>
                    <a:lstStyle/>
                    <a:p>
                      <a:pPr algn="l"/>
                      <a:r>
                        <a:rPr lang="en-US" sz="1800" b="1" dirty="0">
                          <a:solidFill>
                            <a:schemeClr val="bg1"/>
                          </a:solidFill>
                        </a:rPr>
                        <a:t>LIFESCI</a:t>
                      </a:r>
                      <a:r>
                        <a:rPr lang="en-US" sz="1800" b="1" baseline="0" dirty="0">
                          <a:solidFill>
                            <a:schemeClr val="bg1"/>
                          </a:solidFill>
                        </a:rPr>
                        <a:t> 7L – Intro to Laboratory and Scientific Methodology (3) </a:t>
                      </a:r>
                      <a:r>
                        <a:rPr lang="en-US" sz="1800" b="0" baseline="0" dirty="0">
                          <a:solidFill>
                            <a:schemeClr val="bg1"/>
                          </a:solidFill>
                        </a:rPr>
                        <a:t>Prerequisite: 7B</a:t>
                      </a:r>
                      <a:endParaRPr lang="en-US" sz="1800" b="1" dirty="0">
                        <a:solidFill>
                          <a:schemeClr val="bg1"/>
                        </a:solidFill>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386133237"/>
                  </a:ext>
                </a:extLst>
              </a:tr>
            </a:tbl>
          </a:graphicData>
        </a:graphic>
      </p:graphicFrame>
    </p:spTree>
    <p:extLst>
      <p:ext uri="{BB962C8B-B14F-4D97-AF65-F5344CB8AC3E}">
        <p14:creationId xmlns:p14="http://schemas.microsoft.com/office/powerpoint/2010/main" val="3947211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217A795-3FF2-4345-8B4A-E567983A2CB3}"/>
              </a:ext>
            </a:extLst>
          </p:cNvPr>
          <p:cNvSpPr>
            <a:spLocks noGrp="1"/>
          </p:cNvSpPr>
          <p:nvPr>
            <p:ph type="dt" sz="half" idx="10"/>
          </p:nvPr>
        </p:nvSpPr>
        <p:spPr/>
        <p:txBody>
          <a:bodyPr/>
          <a:lstStyle/>
          <a:p>
            <a:fld id="{0A67DDEB-F8B2-4E8C-BA33-AF6904FAAED8}" type="datetime4">
              <a:rPr lang="en-US" smtClean="0"/>
              <a:t>July 10, 2025</a:t>
            </a:fld>
            <a:endParaRPr lang="en-US" dirty="0"/>
          </a:p>
        </p:txBody>
      </p:sp>
      <p:sp>
        <p:nvSpPr>
          <p:cNvPr id="4" name="Slide Number Placeholder 3">
            <a:extLst>
              <a:ext uri="{FF2B5EF4-FFF2-40B4-BE49-F238E27FC236}">
                <a16:creationId xmlns:a16="http://schemas.microsoft.com/office/drawing/2014/main" id="{495CCD84-C1BF-A041-A9A0-26787E2DD95C}"/>
              </a:ext>
            </a:extLst>
          </p:cNvPr>
          <p:cNvSpPr>
            <a:spLocks noGrp="1"/>
          </p:cNvSpPr>
          <p:nvPr>
            <p:ph type="sldNum" sz="quarter" idx="11"/>
          </p:nvPr>
        </p:nvSpPr>
        <p:spPr/>
        <p:txBody>
          <a:bodyPr/>
          <a:lstStyle/>
          <a:p>
            <a:fld id="{8368066F-241F-DA46-A244-6F6C08E1BFA8}" type="slidenum">
              <a:rPr lang="en-US" smtClean="0"/>
              <a:pPr/>
              <a:t>6</a:t>
            </a:fld>
            <a:endParaRPr lang="en-US"/>
          </a:p>
        </p:txBody>
      </p:sp>
      <p:sp>
        <p:nvSpPr>
          <p:cNvPr id="2" name="Title 1">
            <a:extLst>
              <a:ext uri="{FF2B5EF4-FFF2-40B4-BE49-F238E27FC236}">
                <a16:creationId xmlns:a16="http://schemas.microsoft.com/office/drawing/2014/main" id="{258E3AB8-E0C4-D946-82FA-F9ADCBB5FE71}"/>
              </a:ext>
            </a:extLst>
          </p:cNvPr>
          <p:cNvSpPr>
            <a:spLocks noGrp="1"/>
          </p:cNvSpPr>
          <p:nvPr>
            <p:ph type="title"/>
          </p:nvPr>
        </p:nvSpPr>
        <p:spPr>
          <a:xfrm>
            <a:off x="28575" y="343912"/>
            <a:ext cx="1830754" cy="1421928"/>
          </a:xfrm>
        </p:spPr>
        <p:txBody>
          <a:bodyPr/>
          <a:lstStyle/>
          <a:p>
            <a:r>
              <a:rPr lang="en-US" sz="2400" dirty="0"/>
              <a:t>Chemistry Series</a:t>
            </a:r>
            <a:br>
              <a:rPr lang="en-US" sz="2400" dirty="0"/>
            </a:br>
            <a:r>
              <a:rPr lang="en-US" sz="2400" dirty="0"/>
              <a:t>(CHEM)</a:t>
            </a:r>
            <a:br>
              <a:rPr lang="en-US" sz="2400" dirty="0"/>
            </a:br>
            <a:endParaRPr lang="en-US" sz="2400" dirty="0"/>
          </a:p>
        </p:txBody>
      </p:sp>
      <p:graphicFrame>
        <p:nvGraphicFramePr>
          <p:cNvPr id="7" name="Table Placeholder 6">
            <a:extLst>
              <a:ext uri="{FF2B5EF4-FFF2-40B4-BE49-F238E27FC236}">
                <a16:creationId xmlns:a16="http://schemas.microsoft.com/office/drawing/2014/main" id="{89F6AAAA-888C-2C4E-B127-3A9BF3829718}"/>
              </a:ext>
            </a:extLst>
          </p:cNvPr>
          <p:cNvGraphicFramePr>
            <a:graphicFrameLocks noGrp="1"/>
          </p:cNvGraphicFramePr>
          <p:nvPr>
            <p:ph type="tbl" sz="quarter" idx="13"/>
            <p:extLst>
              <p:ext uri="{D42A27DB-BD31-4B8C-83A1-F6EECF244321}">
                <p14:modId xmlns:p14="http://schemas.microsoft.com/office/powerpoint/2010/main" val="1030979801"/>
              </p:ext>
            </p:extLst>
          </p:nvPr>
        </p:nvGraphicFramePr>
        <p:xfrm>
          <a:off x="1737513" y="99937"/>
          <a:ext cx="7368099" cy="4450921"/>
        </p:xfrm>
        <a:graphic>
          <a:graphicData uri="http://schemas.openxmlformats.org/drawingml/2006/table">
            <a:tbl>
              <a:tblPr firstRow="1">
                <a:tableStyleId>{5C22544A-7EE6-4342-B048-85BDC9FD1C3A}</a:tableStyleId>
              </a:tblPr>
              <a:tblGrid>
                <a:gridCol w="3520315">
                  <a:extLst>
                    <a:ext uri="{9D8B030D-6E8A-4147-A177-3AD203B41FA5}">
                      <a16:colId xmlns:a16="http://schemas.microsoft.com/office/drawing/2014/main" val="3871567158"/>
                    </a:ext>
                  </a:extLst>
                </a:gridCol>
                <a:gridCol w="418789">
                  <a:extLst>
                    <a:ext uri="{9D8B030D-6E8A-4147-A177-3AD203B41FA5}">
                      <a16:colId xmlns:a16="http://schemas.microsoft.com/office/drawing/2014/main" val="217651101"/>
                    </a:ext>
                  </a:extLst>
                </a:gridCol>
                <a:gridCol w="3428995">
                  <a:extLst>
                    <a:ext uri="{9D8B030D-6E8A-4147-A177-3AD203B41FA5}">
                      <a16:colId xmlns:a16="http://schemas.microsoft.com/office/drawing/2014/main" val="324501064"/>
                    </a:ext>
                  </a:extLst>
                </a:gridCol>
              </a:tblGrid>
              <a:tr h="254825">
                <a:tc>
                  <a:txBody>
                    <a:bodyPr/>
                    <a:lstStyle/>
                    <a:p>
                      <a:pPr algn="l"/>
                      <a:r>
                        <a:rPr lang="en-US" sz="1400" dirty="0">
                          <a:solidFill>
                            <a:srgbClr val="2774AE"/>
                          </a:solidFill>
                        </a:rPr>
                        <a:t>Life</a:t>
                      </a:r>
                      <a:r>
                        <a:rPr lang="en-US" sz="1400" baseline="0" dirty="0">
                          <a:solidFill>
                            <a:srgbClr val="2774AE"/>
                          </a:solidFill>
                        </a:rPr>
                        <a:t> Science Series</a:t>
                      </a:r>
                      <a:endParaRPr lang="en-US" sz="1400" dirty="0">
                        <a:solidFill>
                          <a:srgbClr val="2774AE"/>
                        </a:solidFill>
                      </a:endParaRPr>
                    </a:p>
                  </a:txBody>
                  <a:tcPr marL="365760" marR="0" marT="0" marB="0" anchor="ctr">
                    <a:lnL w="6350" cap="flat" cmpd="sng" algn="ctr">
                      <a:solidFill>
                        <a:srgbClr val="FFFFFF"/>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mpd="sng">
                      <a:noFill/>
                    </a:lnB>
                    <a:solidFill>
                      <a:schemeClr val="bg1"/>
                    </a:solidFill>
                  </a:tcPr>
                </a:tc>
                <a:tc rowSpan="6">
                  <a:txBody>
                    <a:bodyPr/>
                    <a:lstStyle/>
                    <a:p>
                      <a:pPr algn="ctr"/>
                      <a:r>
                        <a:rPr lang="en-US" sz="1200" dirty="0">
                          <a:solidFill>
                            <a:srgbClr val="2774AE"/>
                          </a:solidFill>
                        </a:rPr>
                        <a:t>OR</a:t>
                      </a:r>
                    </a:p>
                  </a:txBody>
                  <a:tcPr marL="0" marR="0" marT="0" marB="0" anchor="ctr">
                    <a:lnL w="6350" cap="flat" cmpd="sng" algn="ctr">
                      <a:solidFill>
                        <a:srgbClr val="2774AE"/>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a:r>
                        <a:rPr lang="en-US" sz="1400" dirty="0">
                          <a:solidFill>
                            <a:srgbClr val="2774AE"/>
                          </a:solidFill>
                        </a:rPr>
                        <a:t>Physical Science Series</a:t>
                      </a:r>
                    </a:p>
                  </a:txBody>
                  <a:tcPr marL="0" marR="0" marT="0" marB="0" anchor="ctr">
                    <a:lnL w="6350" cap="flat" cmpd="sng" algn="ctr">
                      <a:solidFill>
                        <a:srgbClr val="2774AE"/>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mpd="sng">
                      <a:noFill/>
                    </a:lnB>
                    <a:solidFill>
                      <a:schemeClr val="bg1"/>
                    </a:solidFill>
                  </a:tcPr>
                </a:tc>
                <a:extLst>
                  <a:ext uri="{0D108BD9-81ED-4DB2-BD59-A6C34878D82A}">
                    <a16:rowId xmlns:a16="http://schemas.microsoft.com/office/drawing/2014/main" val="2980189649"/>
                  </a:ext>
                </a:extLst>
              </a:tr>
              <a:tr h="703519">
                <a:tc>
                  <a:txBody>
                    <a:bodyPr/>
                    <a:lstStyle/>
                    <a:p>
                      <a:pPr rtl="0"/>
                      <a:r>
                        <a:rPr lang="en-US" sz="1200" b="1" i="0" u="none" strike="noStrike" kern="1200" dirty="0">
                          <a:solidFill>
                            <a:schemeClr val="dk1"/>
                          </a:solidFill>
                          <a:effectLst/>
                          <a:latin typeface="+mn-lt"/>
                          <a:ea typeface="+mn-ea"/>
                          <a:cs typeface="+mn-cs"/>
                        </a:rPr>
                        <a:t>14A(E)</a:t>
                      </a:r>
                      <a:r>
                        <a:rPr lang="en-US" sz="1200" b="0" i="0" u="none" strike="noStrike" kern="1200" dirty="0">
                          <a:solidFill>
                            <a:schemeClr val="dk1"/>
                          </a:solidFill>
                          <a:effectLst/>
                          <a:latin typeface="+mn-lt"/>
                          <a:ea typeface="+mn-ea"/>
                          <a:cs typeface="+mn-cs"/>
                        </a:rPr>
                        <a:t> – </a:t>
                      </a:r>
                      <a:r>
                        <a:rPr lang="en-US" sz="1200" b="1" i="0" u="none" strike="noStrike" kern="1200" dirty="0">
                          <a:solidFill>
                            <a:schemeClr val="dk1"/>
                          </a:solidFill>
                          <a:effectLst/>
                          <a:latin typeface="+mn-lt"/>
                          <a:ea typeface="+mn-ea"/>
                          <a:cs typeface="+mn-cs"/>
                        </a:rPr>
                        <a:t>General </a:t>
                      </a:r>
                      <a:r>
                        <a:rPr lang="en-US" sz="1200" b="1" i="0" u="none" strike="noStrike" kern="1200" noProof="0" dirty="0">
                          <a:solidFill>
                            <a:schemeClr val="dk1"/>
                          </a:solidFill>
                          <a:effectLst/>
                          <a:latin typeface="Helvetica"/>
                        </a:rPr>
                        <a:t>Chemistry</a:t>
                      </a:r>
                      <a:r>
                        <a:rPr lang="en-US" sz="1200" b="1" i="0" u="none" strike="noStrike" kern="1200" dirty="0">
                          <a:solidFill>
                            <a:schemeClr val="dk1"/>
                          </a:solidFill>
                          <a:effectLst/>
                          <a:latin typeface="+mn-lt"/>
                          <a:ea typeface="+mn-ea"/>
                          <a:cs typeface="+mn-cs"/>
                        </a:rPr>
                        <a:t> for Life Scientists I (Enhanced) (4)</a:t>
                      </a:r>
                      <a:endParaRPr lang="en-US" sz="1200">
                        <a:effectLst/>
                      </a:endParaRPr>
                    </a:p>
                    <a:p>
                      <a:pPr rtl="0"/>
                      <a:r>
                        <a:rPr lang="en-US" sz="1050" b="0" i="0" u="none" strike="noStrike" kern="1200" dirty="0">
                          <a:solidFill>
                            <a:schemeClr val="dk1"/>
                          </a:solidFill>
                          <a:effectLst/>
                          <a:latin typeface="+mn-lt"/>
                          <a:ea typeface="+mn-ea"/>
                          <a:cs typeface="+mn-cs"/>
                        </a:rPr>
                        <a:t>Co-requisite: LS 30A or MATH 3A or 31A, or place into MATH 3A/31A by taking the Math Diagnostic Test</a:t>
                      </a:r>
                      <a:endParaRPr lang="en-US" sz="1050">
                        <a:effectLst/>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mpd="sng">
                      <a:noFill/>
                    </a:lnT>
                    <a:lnB w="6350" cap="flat" cmpd="sng" algn="ctr">
                      <a:solidFill>
                        <a:schemeClr val="bg1"/>
                      </a:solidFill>
                      <a:prstDash val="solid"/>
                      <a:round/>
                      <a:headEnd type="none" w="med" len="med"/>
                      <a:tailEnd type="none" w="med" len="med"/>
                    </a:lnB>
                    <a:noFill/>
                  </a:tcPr>
                </a:tc>
                <a:tc vMerge="1">
                  <a:txBody>
                    <a:bodyPr/>
                    <a:lstStyle/>
                    <a:p>
                      <a:pPr algn="ctr"/>
                      <a:endParaRPr lang="en-US" sz="1400" b="1" dirty="0">
                        <a:solidFill>
                          <a:srgbClr val="2774AE"/>
                        </a:solidFill>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mpd="sng">
                      <a:noFill/>
                    </a:lnT>
                    <a:lnB w="6350" cap="flat" cmpd="sng" algn="ctr">
                      <a:solidFill>
                        <a:srgbClr val="FFFFFF"/>
                      </a:solidFill>
                      <a:prstDash val="solid"/>
                      <a:round/>
                      <a:headEnd type="none" w="med" len="med"/>
                      <a:tailEnd type="none" w="med" len="med"/>
                    </a:lnB>
                    <a:noFill/>
                  </a:tcPr>
                </a:tc>
                <a:tc>
                  <a:txBody>
                    <a:bodyPr/>
                    <a:lstStyle/>
                    <a:p>
                      <a:pPr lvl="1" rtl="0"/>
                      <a:r>
                        <a:rPr lang="en-US" sz="1100" b="1" i="0" u="none" strike="noStrike" kern="1200" dirty="0">
                          <a:solidFill>
                            <a:schemeClr val="dk1"/>
                          </a:solidFill>
                          <a:effectLst/>
                          <a:latin typeface="+mn-lt"/>
                          <a:ea typeface="+mn-ea"/>
                          <a:cs typeface="+mn-cs"/>
                        </a:rPr>
                        <a:t>20A(H) - Chemical Structure (4) (Honors)</a:t>
                      </a:r>
                      <a:endParaRPr lang="en-US" sz="1100" dirty="0">
                        <a:effectLst/>
                      </a:endParaRPr>
                    </a:p>
                    <a:p>
                      <a:pPr lvl="1" rtl="0"/>
                      <a:r>
                        <a:rPr lang="en-US" sz="1000" b="0" i="0" u="none" strike="noStrike" kern="1200" dirty="0">
                          <a:solidFill>
                            <a:schemeClr val="dk1"/>
                          </a:solidFill>
                          <a:effectLst/>
                          <a:latin typeface="+mn-lt"/>
                          <a:ea typeface="+mn-ea"/>
                          <a:cs typeface="+mn-cs"/>
                        </a:rPr>
                        <a:t>Prep: Min 1 yr high school (HS) chemistry, 3.5 yrs HS math, (recommended) HS physics</a:t>
                      </a:r>
                      <a:endParaRPr lang="en-US" sz="1000" dirty="0">
                        <a:effectLst/>
                      </a:endParaRPr>
                    </a:p>
                    <a:p>
                      <a:pPr lvl="1" rtl="0"/>
                      <a:r>
                        <a:rPr lang="en-US" sz="1000" b="0" i="0" u="none" strike="noStrike" kern="1200" dirty="0">
                          <a:solidFill>
                            <a:schemeClr val="dk1"/>
                          </a:solidFill>
                          <a:effectLst/>
                          <a:latin typeface="+mn-lt"/>
                          <a:ea typeface="+mn-ea"/>
                          <a:cs typeface="+mn-cs"/>
                        </a:rPr>
                        <a:t>Co-req: MATH 31A</a:t>
                      </a:r>
                      <a:endParaRPr lang="en-US" sz="1000" dirty="0">
                        <a:effectLst/>
                      </a:endParaRPr>
                    </a:p>
                  </a:txBody>
                  <a:tcPr marL="0" marR="0" marB="0" anchor="ctr">
                    <a:lnL w="635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381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2780936"/>
                  </a:ext>
                </a:extLst>
              </a:tr>
              <a:tr h="859857">
                <a:tc>
                  <a:txBody>
                    <a:bodyPr/>
                    <a:lstStyle/>
                    <a:p>
                      <a:pPr rtl="0"/>
                      <a:r>
                        <a:rPr lang="en-US" sz="1200" b="1" i="0" u="none" strike="noStrike" kern="1200" dirty="0">
                          <a:solidFill>
                            <a:schemeClr val="dk1"/>
                          </a:solidFill>
                          <a:effectLst/>
                          <a:latin typeface="+mn-lt"/>
                          <a:ea typeface="+mn-ea"/>
                          <a:cs typeface="+mn-cs"/>
                        </a:rPr>
                        <a:t>14B(E)</a:t>
                      </a:r>
                      <a:r>
                        <a:rPr lang="en-US" sz="1200" b="0" i="0" u="none" strike="noStrike" kern="1200" dirty="0">
                          <a:solidFill>
                            <a:schemeClr val="dk1"/>
                          </a:solidFill>
                          <a:effectLst/>
                          <a:latin typeface="+mn-lt"/>
                          <a:ea typeface="+mn-ea"/>
                          <a:cs typeface="+mn-cs"/>
                        </a:rPr>
                        <a:t> - </a:t>
                      </a:r>
                      <a:r>
                        <a:rPr lang="en-US" sz="1200" b="1" i="0" u="none" strike="noStrike" kern="1200" dirty="0">
                          <a:solidFill>
                            <a:schemeClr val="dk1"/>
                          </a:solidFill>
                          <a:effectLst/>
                          <a:latin typeface="+mn-lt"/>
                          <a:ea typeface="+mn-ea"/>
                          <a:cs typeface="+mn-cs"/>
                        </a:rPr>
                        <a:t>General Chemistry for Life Scientists II (Enhanced) (4)</a:t>
                      </a:r>
                      <a:endParaRPr lang="en-US" sz="1200">
                        <a:effectLst/>
                      </a:endParaRPr>
                    </a:p>
                    <a:p>
                      <a:pPr rtl="0"/>
                      <a:r>
                        <a:rPr lang="en-US" sz="1050" b="0" i="0" u="none" strike="noStrike" kern="1200" dirty="0">
                          <a:solidFill>
                            <a:schemeClr val="dk1"/>
                          </a:solidFill>
                          <a:effectLst/>
                          <a:latin typeface="+mn-lt"/>
                          <a:ea typeface="+mn-ea"/>
                          <a:cs typeface="+mn-cs"/>
                        </a:rPr>
                        <a:t>Prerequisite: CHEM 14A(E) or 20A (grade of C- or better; Co-Req: LS 30B or MATH 3B or 31B (grade of C- or better)</a:t>
                      </a:r>
                      <a:endParaRPr lang="en-US" sz="1050">
                        <a:effectLst/>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vMerge="1">
                  <a:txBody>
                    <a:bodyPr/>
                    <a:lstStyle/>
                    <a:p>
                      <a:pPr algn="ctr"/>
                      <a:endParaRPr lang="en-US" sz="1400" dirty="0">
                        <a:solidFill>
                          <a:schemeClr val="bg1"/>
                        </a:solidFill>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lvl="1" rtl="0"/>
                      <a:r>
                        <a:rPr lang="en-US" sz="1100" b="1" i="0" u="none" strike="noStrike" kern="1200" dirty="0">
                          <a:solidFill>
                            <a:schemeClr val="dk1"/>
                          </a:solidFill>
                          <a:effectLst/>
                          <a:latin typeface="+mn-lt"/>
                          <a:ea typeface="+mn-ea"/>
                          <a:cs typeface="+mn-cs"/>
                        </a:rPr>
                        <a:t>20B(H) - Chemical Energetics and Change (Honors) (4)</a:t>
                      </a:r>
                      <a:endParaRPr lang="en-US" sz="1100" dirty="0">
                        <a:effectLst/>
                      </a:endParaRPr>
                    </a:p>
                    <a:p>
                      <a:pPr lvl="1" rtl="0"/>
                      <a:r>
                        <a:rPr lang="en-US" sz="1000" b="0" i="0" u="none" strike="noStrike" kern="1200" dirty="0">
                          <a:solidFill>
                            <a:schemeClr val="dk1"/>
                          </a:solidFill>
                          <a:effectLst/>
                          <a:latin typeface="+mn-lt"/>
                          <a:ea typeface="+mn-ea"/>
                          <a:cs typeface="+mn-cs"/>
                        </a:rPr>
                        <a:t>Prerequisites: CHEM 20A(H) and MATH 31A (grades of C- or better)</a:t>
                      </a:r>
                      <a:endParaRPr lang="en-US" sz="1000" dirty="0">
                        <a:effectLst/>
                      </a:endParaRPr>
                    </a:p>
                  </a:txBody>
                  <a:tcPr marL="0" marR="0" marB="0">
                    <a:lnL w="635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2851612"/>
                  </a:ext>
                </a:extLst>
              </a:tr>
              <a:tr h="703519">
                <a:tc>
                  <a:txBody>
                    <a:bodyPr/>
                    <a:lstStyle/>
                    <a:p>
                      <a:pPr rtl="0"/>
                      <a:r>
                        <a:rPr lang="en-US" sz="1200" b="1" i="0" u="none" strike="noStrike" kern="1200" dirty="0">
                          <a:solidFill>
                            <a:schemeClr val="dk1"/>
                          </a:solidFill>
                          <a:effectLst/>
                          <a:latin typeface="+mn-lt"/>
                          <a:ea typeface="+mn-ea"/>
                          <a:cs typeface="+mn-cs"/>
                        </a:rPr>
                        <a:t>14BL</a:t>
                      </a:r>
                      <a:r>
                        <a:rPr lang="en-US" sz="1200" b="0" i="0" u="none" strike="noStrike" kern="1200" dirty="0">
                          <a:solidFill>
                            <a:schemeClr val="dk1"/>
                          </a:solidFill>
                          <a:effectLst/>
                          <a:latin typeface="+mn-lt"/>
                          <a:ea typeface="+mn-ea"/>
                          <a:cs typeface="+mn-cs"/>
                        </a:rPr>
                        <a:t> - </a:t>
                      </a:r>
                      <a:r>
                        <a:rPr lang="en-US" sz="1200" b="1" i="0" u="none" strike="noStrike" kern="1200" dirty="0">
                          <a:solidFill>
                            <a:schemeClr val="dk1"/>
                          </a:solidFill>
                          <a:effectLst/>
                          <a:latin typeface="+mn-lt"/>
                          <a:ea typeface="+mn-ea"/>
                          <a:cs typeface="+mn-cs"/>
                        </a:rPr>
                        <a:t>General and Organic </a:t>
                      </a:r>
                      <a:r>
                        <a:rPr lang="en-US" sz="1200" b="1" i="0" u="none" strike="noStrike" kern="1200" noProof="0" dirty="0">
                          <a:solidFill>
                            <a:schemeClr val="dk1"/>
                          </a:solidFill>
                          <a:effectLst/>
                          <a:latin typeface="Helvetica"/>
                        </a:rPr>
                        <a:t>Chemistry </a:t>
                      </a:r>
                      <a:r>
                        <a:rPr lang="en-US" sz="1200" b="1" i="0" u="none" strike="noStrike" kern="1200" dirty="0">
                          <a:solidFill>
                            <a:schemeClr val="dk1"/>
                          </a:solidFill>
                          <a:effectLst/>
                          <a:latin typeface="+mn-lt"/>
                          <a:ea typeface="+mn-ea"/>
                          <a:cs typeface="+mn-cs"/>
                        </a:rPr>
                        <a:t>Lab I (3)</a:t>
                      </a:r>
                      <a:endParaRPr lang="en-US" sz="1200">
                        <a:effectLst/>
                      </a:endParaRPr>
                    </a:p>
                    <a:p>
                      <a:pPr rtl="0"/>
                      <a:r>
                        <a:rPr lang="en-US" sz="1050" b="0" i="0" u="none" strike="noStrike" kern="1200" dirty="0" err="1">
                          <a:solidFill>
                            <a:schemeClr val="dk1"/>
                          </a:solidFill>
                          <a:effectLst/>
                          <a:latin typeface="+mn-lt"/>
                          <a:ea typeface="+mn-ea"/>
                          <a:cs typeface="+mn-cs"/>
                        </a:rPr>
                        <a:t>Prereq</a:t>
                      </a:r>
                      <a:r>
                        <a:rPr lang="en-US" sz="1050" b="0" i="0" u="none" strike="noStrike" kern="1200" dirty="0">
                          <a:solidFill>
                            <a:schemeClr val="dk1"/>
                          </a:solidFill>
                          <a:effectLst/>
                          <a:latin typeface="+mn-lt"/>
                          <a:ea typeface="+mn-ea"/>
                          <a:cs typeface="+mn-cs"/>
                        </a:rPr>
                        <a:t>: CHEM 14A or 20A(H) (grade C- or better)</a:t>
                      </a:r>
                      <a:endParaRPr lang="en-US" sz="1050">
                        <a:effectLst/>
                      </a:endParaRPr>
                    </a:p>
                    <a:p>
                      <a:pPr rtl="0"/>
                      <a:r>
                        <a:rPr lang="en-US" sz="1050" b="0" i="0" u="none" strike="noStrike" kern="1200" dirty="0">
                          <a:solidFill>
                            <a:schemeClr val="dk1"/>
                          </a:solidFill>
                          <a:effectLst/>
                          <a:latin typeface="+mn-lt"/>
                          <a:ea typeface="+mn-ea"/>
                          <a:cs typeface="+mn-cs"/>
                        </a:rPr>
                        <a:t>Pre- or Co-requisite: CHEM 14B</a:t>
                      </a:r>
                      <a:endParaRPr lang="en-US" sz="1050">
                        <a:effectLst/>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vMerge="1">
                  <a:txBody>
                    <a:bodyPr/>
                    <a:lstStyle/>
                    <a:p>
                      <a:pPr algn="ctr"/>
                      <a:endParaRPr lang="en-US" sz="1400" dirty="0">
                        <a:solidFill>
                          <a:schemeClr val="bg1"/>
                        </a:solidFill>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lvl="1" rtl="0"/>
                      <a:r>
                        <a:rPr lang="en-US" sz="1100" b="1" i="0" u="none" strike="noStrike" kern="1200" dirty="0">
                          <a:solidFill>
                            <a:schemeClr val="dk1"/>
                          </a:solidFill>
                          <a:effectLst/>
                          <a:latin typeface="+mn-lt"/>
                          <a:ea typeface="+mn-ea"/>
                          <a:cs typeface="+mn-cs"/>
                        </a:rPr>
                        <a:t>20L - General </a:t>
                      </a:r>
                      <a:r>
                        <a:rPr lang="en-US" sz="1100" b="1" i="0" u="none" strike="noStrike" kern="1200" noProof="0" dirty="0">
                          <a:solidFill>
                            <a:schemeClr val="dk1"/>
                          </a:solidFill>
                          <a:effectLst/>
                          <a:latin typeface="Helvetica"/>
                        </a:rPr>
                        <a:t>Chemistry</a:t>
                      </a:r>
                      <a:r>
                        <a:rPr lang="en-US" sz="1100" b="1" i="0" u="none" strike="noStrike" kern="1200" dirty="0">
                          <a:solidFill>
                            <a:schemeClr val="dk1"/>
                          </a:solidFill>
                          <a:effectLst/>
                          <a:latin typeface="+mn-lt"/>
                          <a:ea typeface="+mn-ea"/>
                          <a:cs typeface="+mn-cs"/>
                        </a:rPr>
                        <a:t> Laboratory (3)</a:t>
                      </a:r>
                      <a:endParaRPr lang="en-US" sz="1100" dirty="0">
                        <a:effectLst/>
                      </a:endParaRPr>
                    </a:p>
                    <a:p>
                      <a:pPr lvl="1" rtl="0"/>
                      <a:r>
                        <a:rPr lang="en-US" sz="1000" b="0" i="0" u="none" strike="noStrike" kern="1200" dirty="0">
                          <a:solidFill>
                            <a:schemeClr val="dk1"/>
                          </a:solidFill>
                          <a:effectLst/>
                          <a:latin typeface="+mn-lt"/>
                          <a:ea typeface="+mn-ea"/>
                          <a:cs typeface="+mn-cs"/>
                        </a:rPr>
                        <a:t>Prerequisite: CHEM 14A or 20A (grade of C- or better)</a:t>
                      </a:r>
                      <a:endParaRPr lang="en-US" sz="1000" dirty="0">
                        <a:effectLst/>
                      </a:endParaRPr>
                    </a:p>
                    <a:p>
                      <a:pPr lvl="1" rtl="0"/>
                      <a:r>
                        <a:rPr lang="en-US" sz="1000" b="0" i="0" u="none" strike="noStrike" kern="1200" dirty="0">
                          <a:solidFill>
                            <a:schemeClr val="dk1"/>
                          </a:solidFill>
                          <a:effectLst/>
                          <a:latin typeface="+mn-lt"/>
                          <a:ea typeface="+mn-ea"/>
                          <a:cs typeface="+mn-cs"/>
                        </a:rPr>
                        <a:t>Pre- or Co-requisite: CHEM 14B or 20B</a:t>
                      </a:r>
                      <a:endParaRPr lang="en-US" sz="1000" dirty="0">
                        <a:effectLst/>
                      </a:endParaRPr>
                    </a:p>
                  </a:txBody>
                  <a:tcPr marL="0" marR="0" marB="0">
                    <a:lnL w="635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9758339"/>
                  </a:ext>
                </a:extLst>
              </a:tr>
              <a:tr h="547181">
                <a:tc>
                  <a:txBody>
                    <a:bodyPr/>
                    <a:lstStyle/>
                    <a:p>
                      <a:pPr rtl="0"/>
                      <a:r>
                        <a:rPr lang="en-US" sz="1200" b="1" i="0" u="none" strike="noStrike" kern="1200" dirty="0">
                          <a:solidFill>
                            <a:schemeClr val="dk1"/>
                          </a:solidFill>
                          <a:effectLst/>
                          <a:latin typeface="+mn-lt"/>
                          <a:ea typeface="+mn-ea"/>
                          <a:cs typeface="+mn-cs"/>
                        </a:rPr>
                        <a:t>14C</a:t>
                      </a:r>
                      <a:r>
                        <a:rPr lang="en-US" sz="1200" b="0" i="0" u="none" strike="noStrike" kern="1200" dirty="0">
                          <a:solidFill>
                            <a:schemeClr val="dk1"/>
                          </a:solidFill>
                          <a:effectLst/>
                          <a:latin typeface="+mn-lt"/>
                          <a:ea typeface="+mn-ea"/>
                          <a:cs typeface="+mn-cs"/>
                        </a:rPr>
                        <a:t> – </a:t>
                      </a:r>
                      <a:r>
                        <a:rPr lang="en-US" sz="1200" b="1" i="0" u="none" strike="noStrike" kern="1200" dirty="0">
                          <a:solidFill>
                            <a:schemeClr val="dk1"/>
                          </a:solidFill>
                          <a:effectLst/>
                          <a:latin typeface="+mn-lt"/>
                          <a:ea typeface="+mn-ea"/>
                          <a:cs typeface="+mn-cs"/>
                        </a:rPr>
                        <a:t>Structure of Organic Molecule (4)</a:t>
                      </a:r>
                      <a:endParaRPr lang="en-US" sz="1200">
                        <a:effectLst/>
                      </a:endParaRPr>
                    </a:p>
                    <a:p>
                      <a:pPr rtl="0"/>
                      <a:r>
                        <a:rPr lang="en-US" sz="1050" b="0" i="0" u="none" strike="noStrike" kern="1200" dirty="0">
                          <a:solidFill>
                            <a:schemeClr val="dk1"/>
                          </a:solidFill>
                          <a:effectLst/>
                          <a:latin typeface="+mn-lt"/>
                          <a:ea typeface="+mn-ea"/>
                          <a:cs typeface="+mn-cs"/>
                        </a:rPr>
                        <a:t>Prerequisite: CHEM 14B (grade of C- or better)</a:t>
                      </a:r>
                      <a:endParaRPr lang="en-US" sz="1050">
                        <a:effectLst/>
                      </a:endParaRPr>
                    </a:p>
                  </a:txBody>
                  <a:tcPr marL="365760" marR="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vMerge="1">
                  <a:txBody>
                    <a:bodyPr/>
                    <a:lstStyle/>
                    <a:p>
                      <a:pPr algn="ctr"/>
                      <a:endParaRPr lang="en-US" sz="1400" dirty="0">
                        <a:solidFill>
                          <a:schemeClr val="bg1"/>
                        </a:solidFill>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noFill/>
                  </a:tcPr>
                </a:tc>
                <a:tc>
                  <a:txBody>
                    <a:bodyPr/>
                    <a:lstStyle/>
                    <a:p>
                      <a:pPr lvl="1" rtl="0"/>
                      <a:r>
                        <a:rPr lang="en-US" sz="1100" b="1" i="0" u="none" strike="noStrike" kern="1200" dirty="0">
                          <a:solidFill>
                            <a:schemeClr val="dk1"/>
                          </a:solidFill>
                          <a:effectLst/>
                          <a:latin typeface="+mn-lt"/>
                          <a:ea typeface="+mn-ea"/>
                          <a:cs typeface="+mn-cs"/>
                        </a:rPr>
                        <a:t>30A – Organic </a:t>
                      </a:r>
                      <a:r>
                        <a:rPr lang="en-US" sz="1100" b="1" i="0" u="none" strike="noStrike" kern="1200" noProof="0" dirty="0">
                          <a:solidFill>
                            <a:schemeClr val="dk1"/>
                          </a:solidFill>
                          <a:effectLst/>
                          <a:latin typeface="Helvetica"/>
                        </a:rPr>
                        <a:t>Chemistry</a:t>
                      </a:r>
                      <a:r>
                        <a:rPr lang="en-US" sz="1100" b="1" i="0" u="none" strike="noStrike" kern="1200" dirty="0">
                          <a:solidFill>
                            <a:schemeClr val="dk1"/>
                          </a:solidFill>
                          <a:effectLst/>
                          <a:latin typeface="+mn-lt"/>
                          <a:ea typeface="+mn-ea"/>
                          <a:cs typeface="+mn-cs"/>
                        </a:rPr>
                        <a:t> I: Structure &amp;</a:t>
                      </a:r>
                      <a:r>
                        <a:rPr lang="en-US" sz="1100" b="0" i="0" u="none" strike="noStrike" kern="1200" baseline="0" dirty="0">
                          <a:solidFill>
                            <a:schemeClr val="dk1"/>
                          </a:solidFill>
                          <a:effectLst/>
                          <a:latin typeface="+mn-lt"/>
                          <a:ea typeface="+mn-ea"/>
                          <a:cs typeface="+mn-cs"/>
                        </a:rPr>
                        <a:t> </a:t>
                      </a:r>
                      <a:r>
                        <a:rPr lang="en-US" sz="1100" b="1" i="0" u="none" strike="noStrike" kern="1200" dirty="0">
                          <a:solidFill>
                            <a:schemeClr val="dk1"/>
                          </a:solidFill>
                          <a:effectLst/>
                          <a:latin typeface="+mn-lt"/>
                          <a:ea typeface="+mn-ea"/>
                          <a:cs typeface="+mn-cs"/>
                        </a:rPr>
                        <a:t>Reactivity (4)</a:t>
                      </a:r>
                      <a:endParaRPr lang="en-US" sz="1100" dirty="0">
                        <a:effectLst/>
                      </a:endParaRPr>
                    </a:p>
                    <a:p>
                      <a:pPr lvl="1" rtl="0"/>
                      <a:r>
                        <a:rPr lang="en-US" sz="1000" b="0" i="0" u="none" strike="noStrike" kern="1200" dirty="0">
                          <a:solidFill>
                            <a:schemeClr val="dk1"/>
                          </a:solidFill>
                          <a:effectLst/>
                          <a:latin typeface="+mn-lt"/>
                          <a:ea typeface="+mn-ea"/>
                          <a:cs typeface="+mn-cs"/>
                        </a:rPr>
                        <a:t>Prerequisite: CHEM 20B</a:t>
                      </a:r>
                      <a:endParaRPr lang="en-US" sz="1000" dirty="0">
                        <a:effectLst/>
                      </a:endParaRPr>
                    </a:p>
                  </a:txBody>
                  <a:tcPr marL="0" marR="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6133237"/>
                  </a:ext>
                </a:extLst>
              </a:tr>
              <a:tr h="547181">
                <a:tc>
                  <a:txBody>
                    <a:bodyPr/>
                    <a:lstStyle/>
                    <a:p>
                      <a:pPr rtl="0"/>
                      <a:r>
                        <a:rPr lang="en-US" sz="1200" b="1" i="0" u="none" strike="noStrike" kern="1200" dirty="0">
                          <a:solidFill>
                            <a:schemeClr val="dk1"/>
                          </a:solidFill>
                          <a:effectLst/>
                          <a:latin typeface="+mn-lt"/>
                          <a:ea typeface="+mn-ea"/>
                          <a:cs typeface="+mn-cs"/>
                        </a:rPr>
                        <a:t>14D</a:t>
                      </a:r>
                      <a:r>
                        <a:rPr lang="en-US" sz="1200" b="0" i="0" u="none" strike="noStrike" kern="1200" dirty="0">
                          <a:solidFill>
                            <a:schemeClr val="dk1"/>
                          </a:solidFill>
                          <a:effectLst/>
                          <a:latin typeface="+mn-lt"/>
                          <a:ea typeface="+mn-ea"/>
                          <a:cs typeface="+mn-cs"/>
                        </a:rPr>
                        <a:t> – </a:t>
                      </a:r>
                      <a:r>
                        <a:rPr lang="en-US" sz="1200" b="1" i="0" u="none" strike="noStrike" kern="1200" dirty="0">
                          <a:solidFill>
                            <a:schemeClr val="dk1"/>
                          </a:solidFill>
                          <a:effectLst/>
                          <a:latin typeface="+mn-lt"/>
                          <a:ea typeface="+mn-ea"/>
                          <a:cs typeface="+mn-cs"/>
                        </a:rPr>
                        <a:t>Organic Reactions &amp; Pharmaceuticals (4)</a:t>
                      </a:r>
                      <a:endParaRPr lang="en-US" sz="1200">
                        <a:effectLst/>
                      </a:endParaRPr>
                    </a:p>
                    <a:p>
                      <a:pPr rtl="0"/>
                      <a:r>
                        <a:rPr lang="en-US" sz="1050" b="0" i="0" u="none" strike="noStrike" kern="1200" dirty="0">
                          <a:solidFill>
                            <a:schemeClr val="dk1"/>
                          </a:solidFill>
                          <a:effectLst/>
                          <a:latin typeface="+mn-lt"/>
                          <a:ea typeface="+mn-ea"/>
                          <a:cs typeface="+mn-cs"/>
                        </a:rPr>
                        <a:t>Prerequisite: CHEM 14C (grade of C- or better)</a:t>
                      </a:r>
                      <a:endParaRPr lang="en-US" sz="1050">
                        <a:effectLst/>
                      </a:endParaRPr>
                    </a:p>
                  </a:txBody>
                  <a:tcPr marL="365760" marR="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vMerge="1">
                  <a:txBody>
                    <a:bodyPr/>
                    <a:lstStyle/>
                    <a:p>
                      <a:endParaRPr lang="en-US"/>
                    </a:p>
                  </a:txBody>
                  <a:tcPr/>
                </a:tc>
                <a:tc>
                  <a:txBody>
                    <a:bodyPr/>
                    <a:lstStyle/>
                    <a:p>
                      <a:pPr lvl="1" rtl="0"/>
                      <a:r>
                        <a:rPr lang="en-US" sz="1100" b="1" i="0" u="none" strike="noStrike" kern="1200" dirty="0">
                          <a:solidFill>
                            <a:schemeClr val="dk1"/>
                          </a:solidFill>
                          <a:effectLst/>
                          <a:latin typeface="+mn-lt"/>
                          <a:ea typeface="+mn-ea"/>
                          <a:cs typeface="+mn-cs"/>
                        </a:rPr>
                        <a:t>30AL - General </a:t>
                      </a:r>
                      <a:r>
                        <a:rPr lang="en-US" sz="1100" b="1" i="0" u="none" strike="noStrike" kern="1200" noProof="0" dirty="0">
                          <a:solidFill>
                            <a:schemeClr val="dk1"/>
                          </a:solidFill>
                          <a:effectLst/>
                          <a:latin typeface="Helvetica"/>
                        </a:rPr>
                        <a:t>Chemistry</a:t>
                      </a:r>
                      <a:r>
                        <a:rPr lang="en-US" sz="1100" b="1" i="0" u="none" strike="noStrike" kern="1200" dirty="0">
                          <a:solidFill>
                            <a:schemeClr val="dk1"/>
                          </a:solidFill>
                          <a:effectLst/>
                          <a:latin typeface="+mn-lt"/>
                          <a:ea typeface="+mn-ea"/>
                          <a:cs typeface="+mn-cs"/>
                        </a:rPr>
                        <a:t> Laboratory II (4)</a:t>
                      </a:r>
                      <a:endParaRPr lang="en-US" sz="1100" dirty="0">
                        <a:effectLst/>
                      </a:endParaRPr>
                    </a:p>
                    <a:p>
                      <a:pPr lvl="1" rtl="0"/>
                      <a:r>
                        <a:rPr lang="en-US" sz="1000" b="0" i="0" u="none" strike="noStrike" kern="1200" dirty="0">
                          <a:solidFill>
                            <a:schemeClr val="dk1"/>
                          </a:solidFill>
                          <a:effectLst/>
                          <a:latin typeface="+mn-lt"/>
                          <a:ea typeface="+mn-ea"/>
                          <a:cs typeface="+mn-cs"/>
                        </a:rPr>
                        <a:t>Prerequisites: CHEM 20B(H), 20L, 30A(H) (grades of C- or better)</a:t>
                      </a:r>
                      <a:endParaRPr lang="en-US" sz="1000" dirty="0">
                        <a:effectLst/>
                      </a:endParaRPr>
                    </a:p>
                  </a:txBody>
                  <a:tcPr marL="0" marR="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62815">
                <a:tc>
                  <a:txBody>
                    <a:bodyPr/>
                    <a:lstStyle/>
                    <a:p>
                      <a:pPr rtl="0"/>
                      <a:endParaRPr lang="en-US" sz="1000" dirty="0">
                        <a:effectLst/>
                      </a:endParaRPr>
                    </a:p>
                  </a:txBody>
                  <a:tcPr marL="365760" marR="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a:endParaRPr lang="en-US" sz="1200" dirty="0">
                        <a:solidFill>
                          <a:srgbClr val="2774AE"/>
                        </a:solidFill>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lvl="1" rtl="0"/>
                      <a:r>
                        <a:rPr lang="en-US" sz="1100" b="1" i="0" u="none" strike="noStrike" kern="1200" dirty="0">
                          <a:solidFill>
                            <a:schemeClr val="dk1"/>
                          </a:solidFill>
                          <a:effectLst/>
                          <a:latin typeface="+mn-lt"/>
                          <a:ea typeface="+mn-ea"/>
                          <a:cs typeface="+mn-cs"/>
                        </a:rPr>
                        <a:t>30B – Organic Chem II: Reactivity, Synthesis,</a:t>
                      </a:r>
                      <a:r>
                        <a:rPr lang="en-US" sz="1100" b="0" i="0" u="none" strike="noStrike" kern="1200" baseline="0" dirty="0">
                          <a:solidFill>
                            <a:schemeClr val="dk1"/>
                          </a:solidFill>
                          <a:effectLst/>
                          <a:latin typeface="+mn-lt"/>
                          <a:ea typeface="+mn-ea"/>
                          <a:cs typeface="+mn-cs"/>
                        </a:rPr>
                        <a:t> </a:t>
                      </a:r>
                      <a:r>
                        <a:rPr lang="en-US" sz="1100" b="1" i="0" u="none" strike="noStrike" kern="1200" dirty="0">
                          <a:solidFill>
                            <a:schemeClr val="dk1"/>
                          </a:solidFill>
                          <a:effectLst/>
                          <a:latin typeface="+mn-lt"/>
                          <a:ea typeface="+mn-ea"/>
                          <a:cs typeface="+mn-cs"/>
                        </a:rPr>
                        <a:t>&amp; Spectroscopy (</a:t>
                      </a:r>
                      <a:r>
                        <a:rPr lang="en-US" sz="1200" b="1" i="0" u="none" strike="noStrike" kern="1200" dirty="0">
                          <a:solidFill>
                            <a:schemeClr val="dk1"/>
                          </a:solidFill>
                          <a:effectLst/>
                          <a:latin typeface="+mn-lt"/>
                          <a:ea typeface="+mn-ea"/>
                          <a:cs typeface="+mn-cs"/>
                        </a:rPr>
                        <a:t>4)</a:t>
                      </a:r>
                      <a:endParaRPr lang="en-US"/>
                    </a:p>
                    <a:p>
                      <a:pPr lvl="1" rtl="0"/>
                      <a:r>
                        <a:rPr lang="en-US" sz="1000" b="0" i="0" u="none" strike="noStrike" kern="1200" dirty="0">
                          <a:solidFill>
                            <a:schemeClr val="dk1"/>
                          </a:solidFill>
                          <a:effectLst/>
                          <a:latin typeface="+mn-lt"/>
                          <a:ea typeface="+mn-ea"/>
                          <a:cs typeface="+mn-cs"/>
                        </a:rPr>
                        <a:t>Prerequisite: CHEM 30A (grade of C- or better)</a:t>
                      </a:r>
                    </a:p>
                  </a:txBody>
                  <a:tcPr marL="0" marR="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6" name="Rectangle 5"/>
          <p:cNvSpPr/>
          <p:nvPr/>
        </p:nvSpPr>
        <p:spPr>
          <a:xfrm>
            <a:off x="548640" y="1354931"/>
            <a:ext cx="670560" cy="228600"/>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3015419-27AC-6558-61DF-9CA41830BEDB}"/>
              </a:ext>
            </a:extLst>
          </p:cNvPr>
          <p:cNvPicPr>
            <a:picLocks noChangeAspect="1"/>
          </p:cNvPicPr>
          <p:nvPr/>
        </p:nvPicPr>
        <p:blipFill>
          <a:blip r:embed="rId3"/>
          <a:stretch>
            <a:fillRect/>
          </a:stretch>
        </p:blipFill>
        <p:spPr>
          <a:xfrm>
            <a:off x="213360" y="1583531"/>
            <a:ext cx="670560" cy="269765"/>
          </a:xfrm>
          <a:prstGeom prst="rect">
            <a:avLst/>
          </a:prstGeom>
        </p:spPr>
      </p:pic>
    </p:spTree>
    <p:extLst>
      <p:ext uri="{BB962C8B-B14F-4D97-AF65-F5344CB8AC3E}">
        <p14:creationId xmlns:p14="http://schemas.microsoft.com/office/powerpoint/2010/main" val="95733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217A795-3FF2-4345-8B4A-E567983A2CB3}"/>
              </a:ext>
            </a:extLst>
          </p:cNvPr>
          <p:cNvSpPr>
            <a:spLocks noGrp="1"/>
          </p:cNvSpPr>
          <p:nvPr>
            <p:ph type="dt" sz="half" idx="10"/>
          </p:nvPr>
        </p:nvSpPr>
        <p:spPr/>
        <p:txBody>
          <a:bodyPr/>
          <a:lstStyle/>
          <a:p>
            <a:fld id="{BD36C8EA-BD3C-4417-B66B-B0C6827D142E}" type="datetime4">
              <a:rPr lang="en-US" smtClean="0"/>
              <a:t>July 10, 2025</a:t>
            </a:fld>
            <a:endParaRPr lang="en-US" dirty="0"/>
          </a:p>
        </p:txBody>
      </p:sp>
      <p:sp>
        <p:nvSpPr>
          <p:cNvPr id="4" name="Slide Number Placeholder 3">
            <a:extLst>
              <a:ext uri="{FF2B5EF4-FFF2-40B4-BE49-F238E27FC236}">
                <a16:creationId xmlns:a16="http://schemas.microsoft.com/office/drawing/2014/main" id="{495CCD84-C1BF-A041-A9A0-26787E2DD95C}"/>
              </a:ext>
            </a:extLst>
          </p:cNvPr>
          <p:cNvSpPr>
            <a:spLocks noGrp="1"/>
          </p:cNvSpPr>
          <p:nvPr>
            <p:ph type="sldNum" sz="quarter" idx="11"/>
          </p:nvPr>
        </p:nvSpPr>
        <p:spPr/>
        <p:txBody>
          <a:bodyPr/>
          <a:lstStyle/>
          <a:p>
            <a:fld id="{8368066F-241F-DA46-A244-6F6C08E1BFA8}" type="slidenum">
              <a:rPr lang="en-US" smtClean="0"/>
              <a:pPr/>
              <a:t>7</a:t>
            </a:fld>
            <a:endParaRPr lang="en-US"/>
          </a:p>
        </p:txBody>
      </p:sp>
      <p:sp>
        <p:nvSpPr>
          <p:cNvPr id="2" name="Title 1">
            <a:extLst>
              <a:ext uri="{FF2B5EF4-FFF2-40B4-BE49-F238E27FC236}">
                <a16:creationId xmlns:a16="http://schemas.microsoft.com/office/drawing/2014/main" id="{258E3AB8-E0C4-D946-82FA-F9ADCBB5FE71}"/>
              </a:ext>
            </a:extLst>
          </p:cNvPr>
          <p:cNvSpPr>
            <a:spLocks noGrp="1"/>
          </p:cNvSpPr>
          <p:nvPr>
            <p:ph type="title"/>
          </p:nvPr>
        </p:nvSpPr>
        <p:spPr>
          <a:xfrm>
            <a:off x="548640" y="731520"/>
            <a:ext cx="7315200" cy="515526"/>
          </a:xfrm>
        </p:spPr>
        <p:txBody>
          <a:bodyPr/>
          <a:lstStyle/>
          <a:p>
            <a:r>
              <a:rPr lang="en-US" dirty="0"/>
              <a:t>Chemistry Series (CHEM) continued…</a:t>
            </a:r>
          </a:p>
        </p:txBody>
      </p:sp>
      <p:graphicFrame>
        <p:nvGraphicFramePr>
          <p:cNvPr id="7" name="Table Placeholder 6">
            <a:extLst>
              <a:ext uri="{FF2B5EF4-FFF2-40B4-BE49-F238E27FC236}">
                <a16:creationId xmlns:a16="http://schemas.microsoft.com/office/drawing/2014/main" id="{89F6AAAA-888C-2C4E-B127-3A9BF3829718}"/>
              </a:ext>
            </a:extLst>
          </p:cNvPr>
          <p:cNvGraphicFramePr>
            <a:graphicFrameLocks noGrp="1"/>
          </p:cNvGraphicFramePr>
          <p:nvPr>
            <p:ph type="tbl" sz="quarter" idx="13"/>
            <p:extLst>
              <p:ext uri="{D42A27DB-BD31-4B8C-83A1-F6EECF244321}">
                <p14:modId xmlns:p14="http://schemas.microsoft.com/office/powerpoint/2010/main" val="2078136274"/>
              </p:ext>
            </p:extLst>
          </p:nvPr>
        </p:nvGraphicFramePr>
        <p:xfrm>
          <a:off x="1371600" y="1354931"/>
          <a:ext cx="7020560" cy="2437606"/>
        </p:xfrm>
        <a:graphic>
          <a:graphicData uri="http://schemas.openxmlformats.org/drawingml/2006/table">
            <a:tbl>
              <a:tblPr firstRow="1">
                <a:tableStyleId>{5C22544A-7EE6-4342-B048-85BDC9FD1C3A}</a:tableStyleId>
              </a:tblPr>
              <a:tblGrid>
                <a:gridCol w="3238500">
                  <a:extLst>
                    <a:ext uri="{9D8B030D-6E8A-4147-A177-3AD203B41FA5}">
                      <a16:colId xmlns:a16="http://schemas.microsoft.com/office/drawing/2014/main" val="3871567158"/>
                    </a:ext>
                  </a:extLst>
                </a:gridCol>
                <a:gridCol w="543560">
                  <a:extLst>
                    <a:ext uri="{9D8B030D-6E8A-4147-A177-3AD203B41FA5}">
                      <a16:colId xmlns:a16="http://schemas.microsoft.com/office/drawing/2014/main" val="217651101"/>
                    </a:ext>
                  </a:extLst>
                </a:gridCol>
                <a:gridCol w="3238500">
                  <a:extLst>
                    <a:ext uri="{9D8B030D-6E8A-4147-A177-3AD203B41FA5}">
                      <a16:colId xmlns:a16="http://schemas.microsoft.com/office/drawing/2014/main" val="324501064"/>
                    </a:ext>
                  </a:extLst>
                </a:gridCol>
              </a:tblGrid>
              <a:tr h="365760">
                <a:tc gridSpan="3">
                  <a:txBody>
                    <a:bodyPr/>
                    <a:lstStyle/>
                    <a:p>
                      <a:pPr algn="l"/>
                      <a:r>
                        <a:rPr lang="en-US" sz="1300" dirty="0">
                          <a:solidFill>
                            <a:srgbClr val="2774AE"/>
                          </a:solidFill>
                        </a:rPr>
                        <a:t>ADDITIONAL</a:t>
                      </a:r>
                      <a:r>
                        <a:rPr lang="en-US" sz="1300" baseline="0" dirty="0">
                          <a:solidFill>
                            <a:srgbClr val="2774AE"/>
                          </a:solidFill>
                        </a:rPr>
                        <a:t> Chemistry (</a:t>
                      </a:r>
                      <a:r>
                        <a:rPr lang="en-US" sz="1300" u="sng" baseline="0" dirty="0">
                          <a:solidFill>
                            <a:srgbClr val="2774AE"/>
                          </a:solidFill>
                        </a:rPr>
                        <a:t>Not Required for All Majors</a:t>
                      </a:r>
                      <a:r>
                        <a:rPr lang="en-US" sz="1300" baseline="0" dirty="0">
                          <a:solidFill>
                            <a:srgbClr val="2774AE"/>
                          </a:solidFill>
                        </a:rPr>
                        <a:t>)</a:t>
                      </a:r>
                      <a:endParaRPr lang="en-US" sz="1300" dirty="0">
                        <a:solidFill>
                          <a:srgbClr val="2774AE"/>
                        </a:solidFill>
                      </a:endParaRPr>
                    </a:p>
                  </a:txBody>
                  <a:tcPr marL="36576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2774AE"/>
                      </a:solidFill>
                      <a:prstDash val="solid"/>
                      <a:round/>
                      <a:headEnd type="none" w="med" len="med"/>
                      <a:tailEnd type="none" w="med" len="med"/>
                    </a:lnB>
                    <a:solidFill>
                      <a:schemeClr val="bg1"/>
                    </a:solidFill>
                  </a:tcPr>
                </a:tc>
                <a:tc hMerge="1">
                  <a:txBody>
                    <a:bodyPr/>
                    <a:lstStyle/>
                    <a:p>
                      <a:pPr algn="ctr"/>
                      <a:endParaRPr lang="en-US" sz="1400" dirty="0">
                        <a:solidFill>
                          <a:srgbClr val="2774AE"/>
                        </a:solidFill>
                      </a:endParaRPr>
                    </a:p>
                  </a:txBody>
                  <a:tcPr marL="0" marR="0" marT="0" marB="0" anchor="ctr">
                    <a:lnL w="6350" cap="flat" cmpd="sng" algn="ctr">
                      <a:solidFill>
                        <a:srgbClr val="2774AE"/>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mpd="sng">
                      <a:noFill/>
                    </a:lnB>
                    <a:solidFill>
                      <a:schemeClr val="bg1"/>
                    </a:solidFill>
                  </a:tcPr>
                </a:tc>
                <a:tc hMerge="1">
                  <a:txBody>
                    <a:bodyPr/>
                    <a:lstStyle/>
                    <a:p>
                      <a:pPr algn="ctr"/>
                      <a:endParaRPr lang="en-US" sz="1400" dirty="0">
                        <a:solidFill>
                          <a:srgbClr val="2774AE"/>
                        </a:solidFill>
                      </a:endParaRPr>
                    </a:p>
                  </a:txBody>
                  <a:tcPr marL="0" marR="0" marT="0" marB="0" anchor="ctr">
                    <a:lnL w="6350" cap="flat" cmpd="sng" algn="ctr">
                      <a:solidFill>
                        <a:srgbClr val="2774AE"/>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mpd="sng">
                      <a:noFill/>
                    </a:lnB>
                    <a:solidFill>
                      <a:schemeClr val="bg1"/>
                    </a:solidFill>
                  </a:tcPr>
                </a:tc>
                <a:extLst>
                  <a:ext uri="{0D108BD9-81ED-4DB2-BD59-A6C34878D82A}">
                    <a16:rowId xmlns:a16="http://schemas.microsoft.com/office/drawing/2014/main" val="2980189649"/>
                  </a:ext>
                </a:extLst>
              </a:tr>
              <a:tr h="243046">
                <a:tc gridSpan="3">
                  <a:txBody>
                    <a:bodyPr/>
                    <a:lstStyle/>
                    <a:p>
                      <a:pPr algn="l"/>
                      <a:r>
                        <a:rPr lang="en-US" sz="1200" b="1" dirty="0">
                          <a:solidFill>
                            <a:srgbClr val="2774AE"/>
                          </a:solidFill>
                        </a:rPr>
                        <a:t>These courses are recommended for students planning to attend</a:t>
                      </a:r>
                      <a:r>
                        <a:rPr lang="en-US" sz="1200" b="1" baseline="0" dirty="0">
                          <a:solidFill>
                            <a:srgbClr val="2774AE"/>
                          </a:solidFill>
                        </a:rPr>
                        <a:t> professional schools.</a:t>
                      </a:r>
                      <a:endParaRPr lang="en-US" sz="1200" b="1" dirty="0">
                        <a:solidFill>
                          <a:srgbClr val="2774AE"/>
                        </a:solidFill>
                      </a:endParaRPr>
                    </a:p>
                  </a:txBody>
                  <a:tcPr marL="36576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2774AE"/>
                      </a:solidFill>
                      <a:prstDash val="solid"/>
                      <a:round/>
                      <a:headEnd type="none" w="med" len="med"/>
                      <a:tailEnd type="none" w="med" len="med"/>
                    </a:lnT>
                    <a:lnB w="6350" cap="flat" cmpd="sng" algn="ctr">
                      <a:solidFill>
                        <a:srgbClr val="2774AE"/>
                      </a:solidFill>
                      <a:prstDash val="solid"/>
                      <a:round/>
                      <a:headEnd type="none" w="med" len="med"/>
                      <a:tailEnd type="none" w="med" len="med"/>
                    </a:lnB>
                    <a:solidFill>
                      <a:schemeClr val="bg1"/>
                    </a:solidFill>
                  </a:tcPr>
                </a:tc>
                <a:tc hMerge="1">
                  <a:txBody>
                    <a:bodyPr/>
                    <a:lstStyle/>
                    <a:p>
                      <a:pPr algn="ctr"/>
                      <a:endParaRPr lang="en-US" sz="1400" dirty="0">
                        <a:solidFill>
                          <a:srgbClr val="2774AE"/>
                        </a:solidFill>
                      </a:endParaRPr>
                    </a:p>
                  </a:txBody>
                  <a:tcPr marL="0" marR="0" marT="0" marB="0" anchor="ctr">
                    <a:lnL w="6350" cap="flat" cmpd="sng" algn="ctr">
                      <a:solidFill>
                        <a:srgbClr val="2774AE"/>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noFill/>
                      <a:prstDash val="solid"/>
                      <a:round/>
                      <a:headEnd type="none" w="med" len="med"/>
                      <a:tailEnd type="none" w="med" len="med"/>
                    </a:lnT>
                    <a:lnB w="38100" cmpd="sng">
                      <a:noFill/>
                    </a:lnB>
                    <a:solidFill>
                      <a:schemeClr val="bg1"/>
                    </a:solidFill>
                  </a:tcPr>
                </a:tc>
                <a:tc hMerge="1">
                  <a:txBody>
                    <a:bodyPr/>
                    <a:lstStyle/>
                    <a:p>
                      <a:pPr algn="ctr"/>
                      <a:endParaRPr lang="en-US" sz="1400" dirty="0">
                        <a:solidFill>
                          <a:srgbClr val="2774AE"/>
                        </a:solidFill>
                      </a:endParaRPr>
                    </a:p>
                  </a:txBody>
                  <a:tcPr marL="0" marR="0" marT="0" marB="0" anchor="ctr">
                    <a:lnL w="6350" cap="flat" cmpd="sng" algn="ctr">
                      <a:solidFill>
                        <a:srgbClr val="2774AE"/>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38100" cmpd="sng">
                      <a:noFill/>
                    </a:lnB>
                    <a:solidFill>
                      <a:schemeClr val="bg1"/>
                    </a:solidFill>
                  </a:tcPr>
                </a:tc>
                <a:extLst>
                  <a:ext uri="{0D108BD9-81ED-4DB2-BD59-A6C34878D82A}">
                    <a16:rowId xmlns:a16="http://schemas.microsoft.com/office/drawing/2014/main" val="10001"/>
                  </a:ext>
                </a:extLst>
              </a:tr>
              <a:tr h="365760">
                <a:tc>
                  <a:txBody>
                    <a:bodyPr/>
                    <a:lstStyle/>
                    <a:p>
                      <a:pPr algn="l"/>
                      <a:r>
                        <a:rPr lang="en-US" sz="1200" b="1" dirty="0">
                          <a:solidFill>
                            <a:srgbClr val="2774AE"/>
                          </a:solidFill>
                        </a:rPr>
                        <a:t>Life</a:t>
                      </a:r>
                      <a:r>
                        <a:rPr lang="en-US" sz="1200" b="1" baseline="0" dirty="0">
                          <a:solidFill>
                            <a:srgbClr val="2774AE"/>
                          </a:solidFill>
                        </a:rPr>
                        <a:t> Science Series</a:t>
                      </a:r>
                      <a:endParaRPr lang="en-US" sz="1200" b="1" dirty="0">
                        <a:solidFill>
                          <a:srgbClr val="2774AE"/>
                        </a:solidFill>
                      </a:endParaRPr>
                    </a:p>
                  </a:txBody>
                  <a:tcPr marL="365760" marR="0" marT="0" marB="0" anchor="ctr">
                    <a:lnL w="6350" cap="flat" cmpd="sng" algn="ctr">
                      <a:solidFill>
                        <a:srgbClr val="2774AE"/>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2774AE"/>
                      </a:solidFill>
                      <a:prstDash val="solid"/>
                      <a:round/>
                      <a:headEnd type="none" w="med" len="med"/>
                      <a:tailEnd type="none" w="med" len="med"/>
                    </a:lnT>
                    <a:lnB w="6350" cap="flat" cmpd="sng" algn="ctr">
                      <a:solidFill>
                        <a:srgbClr val="2774AE"/>
                      </a:solidFill>
                      <a:prstDash val="solid"/>
                      <a:round/>
                      <a:headEnd type="none" w="med" len="med"/>
                      <a:tailEnd type="none" w="med" len="med"/>
                    </a:lnB>
                    <a:solidFill>
                      <a:schemeClr val="bg1"/>
                    </a:solidFill>
                  </a:tcPr>
                </a:tc>
                <a:tc rowSpan="3">
                  <a:txBody>
                    <a:bodyPr/>
                    <a:lstStyle/>
                    <a:p>
                      <a:pPr algn="ctr"/>
                      <a:endParaRPr lang="en-US" sz="1100" b="1" dirty="0">
                        <a:solidFill>
                          <a:srgbClr val="2774AE"/>
                        </a:solidFill>
                      </a:endParaRPr>
                    </a:p>
                  </a:txBody>
                  <a:tcPr marL="365760" marR="0" marT="0" marB="0" anchor="ctr">
                    <a:lnL w="6350" cap="flat" cmpd="sng" algn="ctr">
                      <a:solidFill>
                        <a:srgbClr val="2774AE"/>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2774AE"/>
                      </a:solidFill>
                      <a:prstDash val="solid"/>
                      <a:round/>
                      <a:headEnd type="none" w="med" len="med"/>
                      <a:tailEnd type="none" w="med" len="med"/>
                    </a:lnT>
                    <a:lnB w="6350" cap="flat" cmpd="sng" algn="ctr">
                      <a:solidFill>
                        <a:srgbClr val="2774AE"/>
                      </a:solidFill>
                      <a:prstDash val="solid"/>
                      <a:round/>
                      <a:headEnd type="none" w="med" len="med"/>
                      <a:tailEnd type="none" w="med" len="med"/>
                    </a:lnB>
                    <a:solidFill>
                      <a:schemeClr val="bg1"/>
                    </a:solidFill>
                  </a:tcPr>
                </a:tc>
                <a:tc>
                  <a:txBody>
                    <a:bodyPr/>
                    <a:lstStyle/>
                    <a:p>
                      <a:pPr algn="l"/>
                      <a:r>
                        <a:rPr lang="en-US" sz="1200" b="1" dirty="0">
                          <a:solidFill>
                            <a:srgbClr val="2774AE"/>
                          </a:solidFill>
                        </a:rPr>
                        <a:t>Physical Science Series</a:t>
                      </a:r>
                    </a:p>
                  </a:txBody>
                  <a:tcPr marL="365760" marR="0" marT="0" marB="0" anchor="ctr">
                    <a:lnL w="6350" cap="flat" cmpd="sng" algn="ctr">
                      <a:solidFill>
                        <a:srgbClr val="2774AE"/>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2774AE"/>
                      </a:solidFill>
                      <a:prstDash val="solid"/>
                      <a:round/>
                      <a:headEnd type="none" w="med" len="med"/>
                      <a:tailEnd type="none" w="med" len="med"/>
                    </a:lnT>
                    <a:lnB w="6350" cap="flat" cmpd="sng" algn="ctr">
                      <a:solidFill>
                        <a:srgbClr val="2774AE"/>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65760">
                <a:tc>
                  <a:txBody>
                    <a:bodyPr/>
                    <a:lstStyle/>
                    <a:p>
                      <a:pPr rtl="0"/>
                      <a:r>
                        <a:rPr lang="en-US" sz="1200" b="1" i="0" u="none" strike="noStrike" kern="1200" dirty="0">
                          <a:solidFill>
                            <a:schemeClr val="dk1"/>
                          </a:solidFill>
                          <a:effectLst/>
                          <a:latin typeface="+mn-lt"/>
                          <a:ea typeface="+mn-ea"/>
                          <a:cs typeface="+mn-cs"/>
                        </a:rPr>
                        <a:t>14CL</a:t>
                      </a:r>
                      <a:r>
                        <a:rPr lang="en-US" sz="1200" b="0" i="0" u="none" strike="noStrike" kern="1200" dirty="0">
                          <a:solidFill>
                            <a:schemeClr val="dk1"/>
                          </a:solidFill>
                          <a:effectLst/>
                          <a:latin typeface="+mn-lt"/>
                          <a:ea typeface="+mn-ea"/>
                          <a:cs typeface="+mn-cs"/>
                        </a:rPr>
                        <a:t> </a:t>
                      </a:r>
                      <a:r>
                        <a:rPr lang="en-US" sz="1200" b="1" i="0" u="none" strike="noStrike" kern="1200" dirty="0">
                          <a:solidFill>
                            <a:schemeClr val="dk1"/>
                          </a:solidFill>
                          <a:effectLst/>
                          <a:latin typeface="+mn-lt"/>
                          <a:ea typeface="+mn-ea"/>
                          <a:cs typeface="+mn-cs"/>
                        </a:rPr>
                        <a:t>- General &amp; Organic Chemistry Lab II (4)</a:t>
                      </a:r>
                      <a:endParaRPr lang="en-US" sz="1200" dirty="0">
                        <a:effectLst/>
                      </a:endParaRPr>
                    </a:p>
                    <a:p>
                      <a:pPr rtl="0"/>
                      <a:r>
                        <a:rPr lang="en-US" sz="1050" b="0" i="0" u="none" strike="noStrike" kern="1200" dirty="0">
                          <a:solidFill>
                            <a:schemeClr val="dk1"/>
                          </a:solidFill>
                          <a:effectLst/>
                          <a:latin typeface="+mn-lt"/>
                          <a:ea typeface="+mn-ea"/>
                          <a:cs typeface="+mn-cs"/>
                        </a:rPr>
                        <a:t>Prerequisites: CHEM 14B, 14BL or 20B, 20L (grades of C- or better)</a:t>
                      </a:r>
                      <a:endParaRPr lang="en-US" sz="1050" dirty="0">
                        <a:effectLst/>
                      </a:endParaRPr>
                    </a:p>
                    <a:p>
                      <a:pPr rtl="0"/>
                      <a:r>
                        <a:rPr lang="en-US" sz="1050" b="0" i="0" u="none" strike="noStrike" kern="1200" dirty="0">
                          <a:solidFill>
                            <a:schemeClr val="dk1"/>
                          </a:solidFill>
                          <a:effectLst/>
                          <a:latin typeface="+mn-lt"/>
                          <a:ea typeface="+mn-ea"/>
                          <a:cs typeface="+mn-cs"/>
                        </a:rPr>
                        <a:t>Pre- or Co-requisite: CHEM 14C</a:t>
                      </a:r>
                      <a:endParaRPr lang="en-US" sz="1050" dirty="0">
                        <a:effectLst/>
                      </a:endParaRPr>
                    </a:p>
                  </a:txBody>
                  <a:tcPr marL="365760" marR="0" marB="0" anchor="ctr">
                    <a:lnL w="6350" cap="flat" cmpd="sng" algn="ctr">
                      <a:solidFill>
                        <a:srgbClr val="FFFFFF"/>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2774AE"/>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vMerge="1">
                  <a:txBody>
                    <a:bodyPr/>
                    <a:lstStyle/>
                    <a:p>
                      <a:pPr algn="ctr"/>
                      <a:endParaRPr lang="en-US" sz="1400" dirty="0">
                        <a:solidFill>
                          <a:schemeClr val="bg1"/>
                        </a:solidFill>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mpd="sng">
                      <a:noFill/>
                    </a:lnT>
                    <a:lnB w="6350" cap="flat" cmpd="sng" algn="ctr">
                      <a:solidFill>
                        <a:schemeClr val="bg1"/>
                      </a:solidFill>
                      <a:prstDash val="solid"/>
                      <a:round/>
                      <a:headEnd type="none" w="med" len="med"/>
                      <a:tailEnd type="none" w="med" len="med"/>
                    </a:lnB>
                    <a:noFill/>
                  </a:tcPr>
                </a:tc>
                <a:tc>
                  <a:txBody>
                    <a:bodyPr/>
                    <a:lstStyle/>
                    <a:p>
                      <a:pPr lvl="1" rtl="0"/>
                      <a:r>
                        <a:rPr lang="en-US" sz="1200" b="1" i="0" u="none" strike="noStrike" kern="1200" dirty="0">
                          <a:solidFill>
                            <a:schemeClr val="dk1"/>
                          </a:solidFill>
                          <a:effectLst/>
                          <a:latin typeface="+mn-lt"/>
                          <a:ea typeface="+mn-ea"/>
                          <a:cs typeface="+mn-cs"/>
                        </a:rPr>
                        <a:t>30BL - Organic Chemistry Laboratory I (3)</a:t>
                      </a:r>
                      <a:endParaRPr lang="en-US" sz="1200" dirty="0">
                        <a:effectLst/>
                      </a:endParaRPr>
                    </a:p>
                    <a:p>
                      <a:pPr lvl="1" rtl="0"/>
                      <a:r>
                        <a:rPr lang="en-US" sz="1050" b="0" i="0" u="none" strike="noStrike" kern="1200" dirty="0">
                          <a:solidFill>
                            <a:schemeClr val="dk1"/>
                          </a:solidFill>
                          <a:effectLst/>
                          <a:latin typeface="+mn-lt"/>
                          <a:ea typeface="+mn-ea"/>
                          <a:cs typeface="+mn-cs"/>
                        </a:rPr>
                        <a:t>Prerequisites: CHEM 30A(H), 30AL, 30B (grades C- or better)</a:t>
                      </a:r>
                      <a:endParaRPr lang="en-US" sz="1050" dirty="0">
                        <a:effectLst/>
                      </a:endParaRPr>
                    </a:p>
                  </a:txBody>
                  <a:tcPr marL="0" marR="0" marB="0" anchor="ctr">
                    <a:lnL w="6350" cap="flat" cmpd="sng" algn="ctr">
                      <a:solidFill>
                        <a:srgbClr val="2774AE"/>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2774AE"/>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2780936"/>
                  </a:ext>
                </a:extLst>
              </a:tr>
              <a:tr h="365760">
                <a:tc>
                  <a:txBody>
                    <a:bodyPr/>
                    <a:lstStyle/>
                    <a:p>
                      <a:pPr algn="l"/>
                      <a:endParaRPr lang="en-US" sz="1400" dirty="0">
                        <a:solidFill>
                          <a:schemeClr val="bg1"/>
                        </a:solidFill>
                      </a:endParaRPr>
                    </a:p>
                  </a:txBody>
                  <a:tcPr marL="365760" marR="0" marB="0" anchor="ctr">
                    <a:lnL w="6350" cap="flat" cmpd="sng" algn="ctr">
                      <a:solidFill>
                        <a:srgbClr val="FFFFFF"/>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vMerge="1">
                  <a:txBody>
                    <a:bodyPr/>
                    <a:lstStyle/>
                    <a:p>
                      <a:pPr algn="ctr"/>
                      <a:endParaRPr lang="en-US" sz="1400" dirty="0">
                        <a:solidFill>
                          <a:schemeClr val="bg1"/>
                        </a:solidFill>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lvl="1" rtl="0"/>
                      <a:r>
                        <a:rPr lang="en-US" sz="1200" b="1" i="0" u="none" strike="noStrike" kern="1200" dirty="0">
                          <a:solidFill>
                            <a:schemeClr val="dk1"/>
                          </a:solidFill>
                          <a:effectLst/>
                          <a:latin typeface="+mn-lt"/>
                          <a:ea typeface="+mn-ea"/>
                          <a:cs typeface="+mn-cs"/>
                        </a:rPr>
                        <a:t>30C - Organic Chemistry III: Reactivity and</a:t>
                      </a:r>
                      <a:r>
                        <a:rPr lang="en-US" sz="1200" b="0" i="0" u="none" strike="noStrike" kern="1200" baseline="0" dirty="0">
                          <a:solidFill>
                            <a:schemeClr val="dk1"/>
                          </a:solidFill>
                          <a:effectLst/>
                          <a:latin typeface="+mn-lt"/>
                          <a:ea typeface="+mn-ea"/>
                          <a:cs typeface="+mn-cs"/>
                        </a:rPr>
                        <a:t> </a:t>
                      </a:r>
                      <a:r>
                        <a:rPr lang="en-US" sz="1200" b="1" i="0" u="none" strike="noStrike" kern="1200" dirty="0">
                          <a:solidFill>
                            <a:schemeClr val="dk1"/>
                          </a:solidFill>
                          <a:effectLst/>
                          <a:latin typeface="+mn-lt"/>
                          <a:ea typeface="+mn-ea"/>
                          <a:cs typeface="+mn-cs"/>
                        </a:rPr>
                        <a:t>Synthesis, and Biomolecules (4)</a:t>
                      </a:r>
                      <a:endParaRPr lang="en-US" sz="1200" dirty="0">
                        <a:effectLst/>
                      </a:endParaRPr>
                    </a:p>
                    <a:p>
                      <a:pPr lvl="1" rtl="0"/>
                      <a:r>
                        <a:rPr lang="en-US" sz="1050" b="0" i="0" u="none" strike="noStrike" kern="1200" dirty="0">
                          <a:solidFill>
                            <a:schemeClr val="dk1"/>
                          </a:solidFill>
                          <a:effectLst/>
                          <a:latin typeface="+mn-lt"/>
                          <a:ea typeface="+mn-ea"/>
                          <a:cs typeface="+mn-cs"/>
                        </a:rPr>
                        <a:t>Prerequisite: CHEM 30B (grade C- or better)</a:t>
                      </a:r>
                      <a:endParaRPr lang="en-US" sz="1050" dirty="0">
                        <a:effectLst/>
                      </a:endParaRPr>
                    </a:p>
                  </a:txBody>
                  <a:tcPr marL="0" marR="0" marB="0" anchor="ctr">
                    <a:lnL w="6350" cap="flat" cmpd="sng" algn="ctr">
                      <a:solidFill>
                        <a:srgbClr val="2774AE"/>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2851612"/>
                  </a:ext>
                </a:extLst>
              </a:tr>
            </a:tbl>
          </a:graphicData>
        </a:graphic>
      </p:graphicFrame>
      <p:sp>
        <p:nvSpPr>
          <p:cNvPr id="6" name="TextBox 5"/>
          <p:cNvSpPr txBox="1"/>
          <p:nvPr/>
        </p:nvSpPr>
        <p:spPr>
          <a:xfrm>
            <a:off x="4077050" y="2732070"/>
            <a:ext cx="730969" cy="207749"/>
          </a:xfrm>
          <a:prstGeom prst="rect">
            <a:avLst/>
          </a:prstGeom>
          <a:noFill/>
        </p:spPr>
        <p:txBody>
          <a:bodyPr wrap="none" lIns="457200" tIns="0" rIns="0" bIns="0" rtlCol="0">
            <a:spAutoFit/>
          </a:bodyPr>
          <a:lstStyle/>
          <a:p>
            <a:pPr algn="ctr"/>
            <a:r>
              <a:rPr lang="en-US" b="1" dirty="0">
                <a:solidFill>
                  <a:srgbClr val="2774AE"/>
                </a:solidFill>
              </a:rPr>
              <a:t>OR</a:t>
            </a:r>
          </a:p>
        </p:txBody>
      </p:sp>
      <p:sp>
        <p:nvSpPr>
          <p:cNvPr id="8" name="TextBox 7"/>
          <p:cNvSpPr txBox="1"/>
          <p:nvPr/>
        </p:nvSpPr>
        <p:spPr>
          <a:xfrm>
            <a:off x="990600" y="3945731"/>
            <a:ext cx="7325360" cy="507831"/>
          </a:xfrm>
          <a:prstGeom prst="rect">
            <a:avLst/>
          </a:prstGeom>
          <a:noFill/>
        </p:spPr>
        <p:txBody>
          <a:bodyPr wrap="square" lIns="457200" tIns="0" rIns="0" bIns="0" rtlCol="0">
            <a:spAutoFit/>
          </a:bodyPr>
          <a:lstStyle/>
          <a:p>
            <a:r>
              <a:rPr lang="en-US" sz="1100" b="1" dirty="0"/>
              <a:t>IMPORTANT NOTE:</a:t>
            </a:r>
            <a:r>
              <a:rPr lang="en-US" sz="1100" dirty="0"/>
              <a:t>  After Completing CHEM 20A, students can move to the 14 Series starting with 14B, or after taking CHEM 20A, 20B, 20L may take CHEM 14C, 14CL, 14D.  Students who wish to switch from the 14 series to the 20/30 series after taking CHEM 14A, 14B, and 14BL, can take CHEM 30A, 30AL, 30B.</a:t>
            </a:r>
          </a:p>
        </p:txBody>
      </p:sp>
    </p:spTree>
    <p:extLst>
      <p:ext uri="{BB962C8B-B14F-4D97-AF65-F5344CB8AC3E}">
        <p14:creationId xmlns:p14="http://schemas.microsoft.com/office/powerpoint/2010/main" val="2908899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217A795-3FF2-4345-8B4A-E567983A2CB3}"/>
              </a:ext>
            </a:extLst>
          </p:cNvPr>
          <p:cNvSpPr>
            <a:spLocks noGrp="1"/>
          </p:cNvSpPr>
          <p:nvPr>
            <p:ph type="dt" sz="half" idx="10"/>
          </p:nvPr>
        </p:nvSpPr>
        <p:spPr/>
        <p:txBody>
          <a:bodyPr/>
          <a:lstStyle/>
          <a:p>
            <a:fld id="{D61273D3-33A1-4C9C-822A-E8481DBBF318}" type="datetime4">
              <a:rPr lang="en-US" smtClean="0"/>
              <a:t>July 10, 2025</a:t>
            </a:fld>
            <a:endParaRPr lang="en-US" dirty="0"/>
          </a:p>
        </p:txBody>
      </p:sp>
      <p:sp>
        <p:nvSpPr>
          <p:cNvPr id="4" name="Slide Number Placeholder 3">
            <a:extLst>
              <a:ext uri="{FF2B5EF4-FFF2-40B4-BE49-F238E27FC236}">
                <a16:creationId xmlns:a16="http://schemas.microsoft.com/office/drawing/2014/main" id="{495CCD84-C1BF-A041-A9A0-26787E2DD95C}"/>
              </a:ext>
            </a:extLst>
          </p:cNvPr>
          <p:cNvSpPr>
            <a:spLocks noGrp="1"/>
          </p:cNvSpPr>
          <p:nvPr>
            <p:ph type="sldNum" sz="quarter" idx="11"/>
          </p:nvPr>
        </p:nvSpPr>
        <p:spPr/>
        <p:txBody>
          <a:bodyPr/>
          <a:lstStyle/>
          <a:p>
            <a:fld id="{8368066F-241F-DA46-A244-6F6C08E1BFA8}" type="slidenum">
              <a:rPr lang="en-US" smtClean="0"/>
              <a:pPr/>
              <a:t>8</a:t>
            </a:fld>
            <a:endParaRPr lang="en-US"/>
          </a:p>
        </p:txBody>
      </p:sp>
      <p:sp>
        <p:nvSpPr>
          <p:cNvPr id="2" name="Title 1">
            <a:extLst>
              <a:ext uri="{FF2B5EF4-FFF2-40B4-BE49-F238E27FC236}">
                <a16:creationId xmlns:a16="http://schemas.microsoft.com/office/drawing/2014/main" id="{258E3AB8-E0C4-D946-82FA-F9ADCBB5FE71}"/>
              </a:ext>
            </a:extLst>
          </p:cNvPr>
          <p:cNvSpPr>
            <a:spLocks noGrp="1"/>
          </p:cNvSpPr>
          <p:nvPr>
            <p:ph type="title"/>
          </p:nvPr>
        </p:nvSpPr>
        <p:spPr>
          <a:xfrm>
            <a:off x="548640" y="731520"/>
            <a:ext cx="7315200" cy="515526"/>
          </a:xfrm>
        </p:spPr>
        <p:txBody>
          <a:bodyPr/>
          <a:lstStyle/>
          <a:p>
            <a:r>
              <a:rPr lang="en-US" dirty="0"/>
              <a:t>Mathematics Series</a:t>
            </a:r>
          </a:p>
        </p:txBody>
      </p:sp>
      <p:graphicFrame>
        <p:nvGraphicFramePr>
          <p:cNvPr id="7" name="Table Placeholder 6">
            <a:extLst>
              <a:ext uri="{FF2B5EF4-FFF2-40B4-BE49-F238E27FC236}">
                <a16:creationId xmlns:a16="http://schemas.microsoft.com/office/drawing/2014/main" id="{89F6AAAA-888C-2C4E-B127-3A9BF3829718}"/>
              </a:ext>
            </a:extLst>
          </p:cNvPr>
          <p:cNvGraphicFramePr>
            <a:graphicFrameLocks noGrp="1"/>
          </p:cNvGraphicFramePr>
          <p:nvPr>
            <p:ph type="tbl" sz="quarter" idx="13"/>
            <p:extLst>
              <p:ext uri="{D42A27DB-BD31-4B8C-83A1-F6EECF244321}">
                <p14:modId xmlns:p14="http://schemas.microsoft.com/office/powerpoint/2010/main" val="113237680"/>
              </p:ext>
            </p:extLst>
          </p:nvPr>
        </p:nvGraphicFramePr>
        <p:xfrm>
          <a:off x="1028700" y="1736725"/>
          <a:ext cx="6835140" cy="2682240"/>
        </p:xfrm>
        <a:graphic>
          <a:graphicData uri="http://schemas.openxmlformats.org/drawingml/2006/table">
            <a:tbl>
              <a:tblPr firstRow="1">
                <a:tableStyleId>{5C22544A-7EE6-4342-B048-85BDC9FD1C3A}</a:tableStyleId>
              </a:tblPr>
              <a:tblGrid>
                <a:gridCol w="6835140">
                  <a:extLst>
                    <a:ext uri="{9D8B030D-6E8A-4147-A177-3AD203B41FA5}">
                      <a16:colId xmlns:a16="http://schemas.microsoft.com/office/drawing/2014/main" val="3871567158"/>
                    </a:ext>
                  </a:extLst>
                </a:gridCol>
              </a:tblGrid>
              <a:tr h="365760">
                <a:tc>
                  <a:txBody>
                    <a:bodyPr/>
                    <a:lstStyle/>
                    <a:p>
                      <a:pPr algn="l"/>
                      <a:r>
                        <a:rPr lang="en-US" sz="1400" dirty="0">
                          <a:solidFill>
                            <a:srgbClr val="2774AE"/>
                          </a:solidFill>
                        </a:rPr>
                        <a:t>Mathematics</a:t>
                      </a:r>
                      <a:r>
                        <a:rPr lang="en-US" sz="1400" baseline="0" dirty="0">
                          <a:solidFill>
                            <a:srgbClr val="2774AE"/>
                          </a:solidFill>
                        </a:rPr>
                        <a:t> for Life Sciences *Recommended* (# of Units)</a:t>
                      </a:r>
                      <a:endParaRPr lang="en-US" sz="1400" dirty="0">
                        <a:solidFill>
                          <a:srgbClr val="2774AE"/>
                        </a:solidFill>
                      </a:endParaRPr>
                    </a:p>
                  </a:txBody>
                  <a:tcPr marL="36576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mpd="sng">
                      <a:noFill/>
                    </a:lnB>
                    <a:solidFill>
                      <a:schemeClr val="bg1"/>
                    </a:solidFill>
                  </a:tcPr>
                </a:tc>
                <a:extLst>
                  <a:ext uri="{0D108BD9-81ED-4DB2-BD59-A6C34878D82A}">
                    <a16:rowId xmlns:a16="http://schemas.microsoft.com/office/drawing/2014/main" val="2980189649"/>
                  </a:ext>
                </a:extLst>
              </a:tr>
              <a:tr h="36576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400" b="1" i="0" u="none" strike="noStrike" kern="1200" dirty="0">
                          <a:solidFill>
                            <a:schemeClr val="dk1"/>
                          </a:solidFill>
                          <a:effectLst/>
                          <a:latin typeface="+mn-lt"/>
                          <a:ea typeface="+mn-ea"/>
                          <a:cs typeface="+mn-cs"/>
                        </a:rPr>
                        <a:t>LIFESCI 30A – Mathematics for Life Scientists (4)</a:t>
                      </a:r>
                      <a:endParaRPr lang="en-US" sz="1400" dirty="0">
                        <a:effectLst/>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mpd="sng">
                      <a:noFill/>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62780936"/>
                  </a:ext>
                </a:extLst>
              </a:tr>
              <a:tr h="365760">
                <a:tc>
                  <a:txBody>
                    <a:bodyPr/>
                    <a:lstStyle/>
                    <a:p>
                      <a:pPr rtl="0"/>
                      <a:r>
                        <a:rPr lang="en-US" sz="1400" b="1" i="0" u="none" strike="noStrike" kern="1200" dirty="0">
                          <a:solidFill>
                            <a:schemeClr val="dk1"/>
                          </a:solidFill>
                          <a:effectLst/>
                          <a:latin typeface="+mn-lt"/>
                          <a:ea typeface="+mn-ea"/>
                          <a:cs typeface="+mn-cs"/>
                        </a:rPr>
                        <a:t>LIFESCI 30B - Mathematics for Life Scientists (4)</a:t>
                      </a:r>
                      <a:endParaRPr lang="en-US" sz="1400" b="0" i="0" u="none" strike="noStrike" kern="1200" dirty="0">
                        <a:solidFill>
                          <a:schemeClr val="dk1"/>
                        </a:solidFill>
                        <a:effectLst/>
                        <a:latin typeface="+mn-lt"/>
                        <a:ea typeface="+mn-ea"/>
                        <a:cs typeface="+mn-cs"/>
                      </a:endParaRPr>
                    </a:p>
                    <a:p>
                      <a:pPr rtl="0"/>
                      <a:r>
                        <a:rPr lang="en-US" sz="1400" b="0" i="0" u="none" strike="noStrike" kern="1200" dirty="0">
                          <a:solidFill>
                            <a:schemeClr val="dk1"/>
                          </a:solidFill>
                          <a:effectLst/>
                          <a:latin typeface="+mn-lt"/>
                          <a:ea typeface="+mn-ea"/>
                          <a:cs typeface="+mn-cs"/>
                        </a:rPr>
                        <a:t>Prerequisite: LS 30A</a:t>
                      </a:r>
                      <a:endParaRPr lang="en-US" sz="1400" dirty="0">
                        <a:effectLst/>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172851612"/>
                  </a:ext>
                </a:extLst>
              </a:tr>
              <a:tr h="365760">
                <a:tc>
                  <a:txBody>
                    <a:bodyPr/>
                    <a:lstStyle/>
                    <a:p>
                      <a:pPr rtl="0"/>
                      <a:r>
                        <a:rPr lang="en-US" sz="1400" b="1" i="0" u="none" strike="noStrike" kern="1200" dirty="0">
                          <a:solidFill>
                            <a:schemeClr val="dk1"/>
                          </a:solidFill>
                          <a:effectLst/>
                          <a:latin typeface="+mn-lt"/>
                          <a:ea typeface="+mn-ea"/>
                          <a:cs typeface="+mn-cs"/>
                        </a:rPr>
                        <a:t>LIFESCI 40 – Statistics of Biological Systems (5)</a:t>
                      </a:r>
                    </a:p>
                    <a:p>
                      <a:pPr rtl="0"/>
                      <a:r>
                        <a:rPr lang="en-US" sz="1400" b="0" i="0" u="none" strike="noStrike" kern="1200" dirty="0">
                          <a:solidFill>
                            <a:schemeClr val="dk1"/>
                          </a:solidFill>
                          <a:effectLst/>
                          <a:latin typeface="+mn-lt"/>
                          <a:ea typeface="+mn-ea"/>
                          <a:cs typeface="+mn-cs"/>
                        </a:rPr>
                        <a:t>Prerequisite:  LS 30A</a:t>
                      </a:r>
                      <a:endParaRPr lang="en-US" sz="1400" dirty="0">
                        <a:effectLst/>
                      </a:endParaRPr>
                    </a:p>
                    <a:p>
                      <a:pPr algn="ctr" rtl="0"/>
                      <a:r>
                        <a:rPr lang="en-US" sz="1400" b="1" i="0" u="none" strike="noStrike" kern="1200" dirty="0">
                          <a:solidFill>
                            <a:schemeClr val="dk1"/>
                          </a:solidFill>
                          <a:effectLst/>
                          <a:latin typeface="+mn-lt"/>
                          <a:ea typeface="+mn-ea"/>
                          <a:cs typeface="+mn-cs"/>
                        </a:rPr>
                        <a:t>OR</a:t>
                      </a:r>
                      <a:endParaRPr lang="en-US" sz="1400" dirty="0">
                        <a:effectLst/>
                      </a:endParaRPr>
                    </a:p>
                    <a:p>
                      <a:r>
                        <a:rPr lang="en-US" sz="1400" b="1" i="0" u="none" strike="noStrike" kern="1200" dirty="0">
                          <a:solidFill>
                            <a:schemeClr val="dk1"/>
                          </a:solidFill>
                          <a:effectLst/>
                          <a:latin typeface="+mn-lt"/>
                          <a:ea typeface="+mn-ea"/>
                          <a:cs typeface="+mn-cs"/>
                        </a:rPr>
                        <a:t>Stats 13</a:t>
                      </a:r>
                      <a:r>
                        <a:rPr lang="en-US" sz="1400" b="0" i="0" u="none" strike="noStrike" kern="1200" dirty="0">
                          <a:solidFill>
                            <a:schemeClr val="dk1"/>
                          </a:solidFill>
                          <a:effectLst/>
                          <a:latin typeface="+mn-lt"/>
                          <a:ea typeface="+mn-ea"/>
                          <a:cs typeface="+mn-cs"/>
                        </a:rPr>
                        <a:t> – </a:t>
                      </a:r>
                      <a:r>
                        <a:rPr lang="en-US" sz="1400" b="1" i="0" u="none" strike="noStrike" kern="1200" dirty="0">
                          <a:solidFill>
                            <a:schemeClr val="dk1"/>
                          </a:solidFill>
                          <a:effectLst/>
                          <a:latin typeface="+mn-lt"/>
                          <a:ea typeface="+mn-ea"/>
                          <a:cs typeface="+mn-cs"/>
                        </a:rPr>
                        <a:t>Introduction to Statistical Methods for Life and Health Sciences (5)</a:t>
                      </a:r>
                      <a:endParaRPr lang="en-US" sz="1400" dirty="0">
                        <a:solidFill>
                          <a:schemeClr val="bg1"/>
                        </a:solidFill>
                      </a:endParaRPr>
                    </a:p>
                  </a:txBody>
                  <a:tcPr marL="365760" marR="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389758339"/>
                  </a:ext>
                </a:extLst>
              </a:tr>
              <a:tr h="365760">
                <a:tc>
                  <a:txBody>
                    <a:bodyPr/>
                    <a:lstStyle/>
                    <a:p>
                      <a:pPr algn="l"/>
                      <a:r>
                        <a:rPr lang="en-US" sz="1400" b="1" i="0" u="none" strike="noStrike" kern="1200" dirty="0">
                          <a:solidFill>
                            <a:schemeClr val="dk1"/>
                          </a:solidFill>
                          <a:effectLst/>
                          <a:latin typeface="+mn-lt"/>
                          <a:ea typeface="+mn-ea"/>
                          <a:cs typeface="+mn-cs"/>
                        </a:rPr>
                        <a:t>Note:  The math diagnostic test is NOT required to start this series.</a:t>
                      </a:r>
                      <a:endParaRPr lang="en-US" sz="1400" dirty="0">
                        <a:solidFill>
                          <a:schemeClr val="bg1"/>
                        </a:solidFill>
                      </a:endParaRPr>
                    </a:p>
                  </a:txBody>
                  <a:tcPr marL="365760" marR="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386133237"/>
                  </a:ext>
                </a:extLst>
              </a:tr>
            </a:tbl>
          </a:graphicData>
        </a:graphic>
      </p:graphicFrame>
      <p:sp>
        <p:nvSpPr>
          <p:cNvPr id="6" name="TextBox 5"/>
          <p:cNvSpPr txBox="1"/>
          <p:nvPr/>
        </p:nvSpPr>
        <p:spPr>
          <a:xfrm>
            <a:off x="7772400" y="2878931"/>
            <a:ext cx="942566" cy="246221"/>
          </a:xfrm>
          <a:prstGeom prst="rect">
            <a:avLst/>
          </a:prstGeom>
          <a:noFill/>
        </p:spPr>
        <p:txBody>
          <a:bodyPr wrap="none" lIns="457200" tIns="0" rIns="0" bIns="0" rtlCol="0">
            <a:spAutoFit/>
          </a:bodyPr>
          <a:lstStyle/>
          <a:p>
            <a:pPr algn="l"/>
            <a:r>
              <a:rPr lang="en-US" sz="1600" b="1" dirty="0">
                <a:solidFill>
                  <a:srgbClr val="FFC72B"/>
                </a:solidFill>
              </a:rPr>
              <a:t>OR</a:t>
            </a:r>
            <a:r>
              <a:rPr lang="en-US" b="1" dirty="0">
                <a:solidFill>
                  <a:srgbClr val="FFC72B"/>
                </a:solidFill>
              </a:rPr>
              <a:t>…</a:t>
            </a:r>
          </a:p>
        </p:txBody>
      </p:sp>
    </p:spTree>
    <p:extLst>
      <p:ext uri="{BB962C8B-B14F-4D97-AF65-F5344CB8AC3E}">
        <p14:creationId xmlns:p14="http://schemas.microsoft.com/office/powerpoint/2010/main" val="3371896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B27E34-B62B-445F-92CA-BEA8A57204AF}"/>
              </a:ext>
            </a:extLst>
          </p:cNvPr>
          <p:cNvSpPr>
            <a:spLocks noGrp="1"/>
          </p:cNvSpPr>
          <p:nvPr>
            <p:ph type="dt" sz="half" idx="10"/>
          </p:nvPr>
        </p:nvSpPr>
        <p:spPr/>
        <p:txBody>
          <a:bodyPr/>
          <a:lstStyle/>
          <a:p>
            <a:fld id="{B067B6A3-1979-D342-8A00-E4ED3903859D}" type="datetime4">
              <a:rPr lang="en-US" smtClean="0"/>
              <a:t>July 10, 2025</a:t>
            </a:fld>
            <a:endParaRPr lang="en-US"/>
          </a:p>
        </p:txBody>
      </p:sp>
      <p:sp>
        <p:nvSpPr>
          <p:cNvPr id="3" name="Slide Number Placeholder 2">
            <a:extLst>
              <a:ext uri="{FF2B5EF4-FFF2-40B4-BE49-F238E27FC236}">
                <a16:creationId xmlns:a16="http://schemas.microsoft.com/office/drawing/2014/main" id="{CE50C015-405F-47CB-9F86-888DCC045A1D}"/>
              </a:ext>
            </a:extLst>
          </p:cNvPr>
          <p:cNvSpPr>
            <a:spLocks noGrp="1"/>
          </p:cNvSpPr>
          <p:nvPr>
            <p:ph type="sldNum" sz="quarter" idx="11"/>
          </p:nvPr>
        </p:nvSpPr>
        <p:spPr/>
        <p:txBody>
          <a:bodyPr/>
          <a:lstStyle/>
          <a:p>
            <a:fld id="{8368066F-241F-DA46-A244-6F6C08E1BFA8}" type="slidenum">
              <a:rPr lang="en-US" smtClean="0"/>
              <a:pPr/>
              <a:t>9</a:t>
            </a:fld>
            <a:endParaRPr lang="en-US"/>
          </a:p>
        </p:txBody>
      </p:sp>
      <p:sp>
        <p:nvSpPr>
          <p:cNvPr id="5" name="Title 4">
            <a:extLst>
              <a:ext uri="{FF2B5EF4-FFF2-40B4-BE49-F238E27FC236}">
                <a16:creationId xmlns:a16="http://schemas.microsoft.com/office/drawing/2014/main" id="{F89743D2-1DF7-4634-B74B-A8A6CEA3D8A3}"/>
              </a:ext>
            </a:extLst>
          </p:cNvPr>
          <p:cNvSpPr>
            <a:spLocks noGrp="1"/>
          </p:cNvSpPr>
          <p:nvPr>
            <p:ph type="title"/>
          </p:nvPr>
        </p:nvSpPr>
        <p:spPr>
          <a:xfrm>
            <a:off x="125351" y="178654"/>
            <a:ext cx="7315200" cy="507831"/>
          </a:xfrm>
        </p:spPr>
        <p:txBody>
          <a:bodyPr/>
          <a:lstStyle/>
          <a:p>
            <a:r>
              <a:rPr lang="en-US" dirty="0"/>
              <a:t>Mathematics Series (continued)</a:t>
            </a:r>
          </a:p>
        </p:txBody>
      </p:sp>
      <p:graphicFrame>
        <p:nvGraphicFramePr>
          <p:cNvPr id="13" name="Table Placeholder 6">
            <a:extLst>
              <a:ext uri="{FF2B5EF4-FFF2-40B4-BE49-F238E27FC236}">
                <a16:creationId xmlns:a16="http://schemas.microsoft.com/office/drawing/2014/main" id="{ADCBBB26-A38B-4987-83DA-C27F106D7FB9}"/>
              </a:ext>
            </a:extLst>
          </p:cNvPr>
          <p:cNvGraphicFramePr>
            <a:graphicFrameLocks noGrp="1"/>
          </p:cNvGraphicFramePr>
          <p:nvPr>
            <p:ph type="tbl" sz="quarter" idx="13"/>
            <p:extLst>
              <p:ext uri="{D42A27DB-BD31-4B8C-83A1-F6EECF244321}">
                <p14:modId xmlns:p14="http://schemas.microsoft.com/office/powerpoint/2010/main" val="2867327373"/>
              </p:ext>
            </p:extLst>
          </p:nvPr>
        </p:nvGraphicFramePr>
        <p:xfrm>
          <a:off x="1536526" y="681369"/>
          <a:ext cx="7150274" cy="3676611"/>
        </p:xfrm>
        <a:graphic>
          <a:graphicData uri="http://schemas.openxmlformats.org/drawingml/2006/table">
            <a:tbl>
              <a:tblPr firstRow="1">
                <a:tableStyleId>{5C22544A-7EE6-4342-B048-85BDC9FD1C3A}</a:tableStyleId>
              </a:tblPr>
              <a:tblGrid>
                <a:gridCol w="3416242">
                  <a:extLst>
                    <a:ext uri="{9D8B030D-6E8A-4147-A177-3AD203B41FA5}">
                      <a16:colId xmlns:a16="http://schemas.microsoft.com/office/drawing/2014/main" val="3871567158"/>
                    </a:ext>
                  </a:extLst>
                </a:gridCol>
                <a:gridCol w="397238">
                  <a:extLst>
                    <a:ext uri="{9D8B030D-6E8A-4147-A177-3AD203B41FA5}">
                      <a16:colId xmlns:a16="http://schemas.microsoft.com/office/drawing/2014/main" val="217651101"/>
                    </a:ext>
                  </a:extLst>
                </a:gridCol>
                <a:gridCol w="3336794">
                  <a:extLst>
                    <a:ext uri="{9D8B030D-6E8A-4147-A177-3AD203B41FA5}">
                      <a16:colId xmlns:a16="http://schemas.microsoft.com/office/drawing/2014/main" val="324501064"/>
                    </a:ext>
                  </a:extLst>
                </a:gridCol>
              </a:tblGrid>
              <a:tr h="324897">
                <a:tc>
                  <a:txBody>
                    <a:bodyPr/>
                    <a:lstStyle/>
                    <a:p>
                      <a:pPr algn="l"/>
                      <a:r>
                        <a:rPr lang="en-US" sz="1400" dirty="0">
                          <a:solidFill>
                            <a:srgbClr val="2774AE"/>
                          </a:solidFill>
                        </a:rPr>
                        <a:t>Life</a:t>
                      </a:r>
                      <a:r>
                        <a:rPr lang="en-US" sz="1400" baseline="0" dirty="0">
                          <a:solidFill>
                            <a:srgbClr val="2774AE"/>
                          </a:solidFill>
                        </a:rPr>
                        <a:t> Science Series</a:t>
                      </a:r>
                      <a:endParaRPr lang="en-US" sz="1400" dirty="0">
                        <a:solidFill>
                          <a:srgbClr val="2774AE"/>
                        </a:solidFill>
                      </a:endParaRPr>
                    </a:p>
                  </a:txBody>
                  <a:tcPr marL="365760" marR="0" marT="0" marB="0" anchor="ctr">
                    <a:lnL w="6350" cap="flat" cmpd="sng" algn="ctr">
                      <a:solidFill>
                        <a:srgbClr val="FFFFFF"/>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mpd="sng">
                      <a:noFill/>
                    </a:lnB>
                    <a:solidFill>
                      <a:schemeClr val="bg1"/>
                    </a:solidFill>
                  </a:tcPr>
                </a:tc>
                <a:tc rowSpan="5">
                  <a:txBody>
                    <a:bodyPr/>
                    <a:lstStyle/>
                    <a:p>
                      <a:pPr algn="ctr"/>
                      <a:r>
                        <a:rPr lang="en-US" sz="1200" dirty="0">
                          <a:solidFill>
                            <a:srgbClr val="2774AE"/>
                          </a:solidFill>
                        </a:rPr>
                        <a:t>OR</a:t>
                      </a:r>
                    </a:p>
                  </a:txBody>
                  <a:tcPr marL="0" marR="0" marT="0" marB="0" anchor="ctr">
                    <a:lnL w="6350" cap="flat" cmpd="sng" algn="ctr">
                      <a:solidFill>
                        <a:srgbClr val="2774AE"/>
                      </a:solidFill>
                      <a:prstDash val="solid"/>
                      <a:round/>
                      <a:headEnd type="none" w="med" len="med"/>
                      <a:tailEnd type="none" w="med" len="med"/>
                    </a:lnL>
                    <a:lnR w="6350" cap="flat" cmpd="sng" algn="ctr">
                      <a:solidFill>
                        <a:srgbClr val="2774AE"/>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a:r>
                        <a:rPr lang="en-US" sz="1400" dirty="0">
                          <a:solidFill>
                            <a:srgbClr val="2774AE"/>
                          </a:solidFill>
                        </a:rPr>
                        <a:t>Physical Science Series</a:t>
                      </a:r>
                    </a:p>
                  </a:txBody>
                  <a:tcPr marL="0" marR="0" marT="0" marB="0" anchor="ctr">
                    <a:lnL w="6350" cap="flat" cmpd="sng" algn="ctr">
                      <a:solidFill>
                        <a:srgbClr val="2774AE"/>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38100" cmpd="sng">
                      <a:noFill/>
                    </a:lnB>
                    <a:solidFill>
                      <a:schemeClr val="bg1"/>
                    </a:solidFill>
                  </a:tcPr>
                </a:tc>
                <a:extLst>
                  <a:ext uri="{0D108BD9-81ED-4DB2-BD59-A6C34878D82A}">
                    <a16:rowId xmlns:a16="http://schemas.microsoft.com/office/drawing/2014/main" val="2980189649"/>
                  </a:ext>
                </a:extLst>
              </a:tr>
              <a:tr h="791937">
                <a:tc>
                  <a:txBody>
                    <a:bodyPr/>
                    <a:lstStyle/>
                    <a:p>
                      <a:pPr rtl="0"/>
                      <a:r>
                        <a:rPr lang="en-US" sz="1200" b="1" i="0" u="none" strike="noStrike" kern="1200" dirty="0">
                          <a:solidFill>
                            <a:schemeClr val="dk1"/>
                          </a:solidFill>
                          <a:effectLst/>
                          <a:latin typeface="+mn-lt"/>
                          <a:ea typeface="+mn-ea"/>
                          <a:cs typeface="+mn-cs"/>
                        </a:rPr>
                        <a:t>MATH 3A – Calculus for Life Science Students (4)</a:t>
                      </a:r>
                      <a:endParaRPr lang="en-US" sz="1200" dirty="0">
                        <a:effectLst/>
                      </a:endParaRPr>
                    </a:p>
                    <a:p>
                      <a:pPr rtl="0"/>
                      <a:r>
                        <a:rPr lang="en-US" sz="1050" kern="1200" dirty="0">
                          <a:solidFill>
                            <a:schemeClr val="dk1"/>
                          </a:solidFill>
                          <a:effectLst/>
                          <a:latin typeface="+mn-lt"/>
                          <a:ea typeface="+mn-ea"/>
                          <a:cs typeface="+mn-cs"/>
                        </a:rPr>
                        <a:t>Preparation: 3.5 years of HS math (including trigonometry) Requisite: Math Diagnostic Test Score of 48 or better or Course 1 (grade of C- or better)</a:t>
                      </a:r>
                      <a:endParaRPr lang="en-US" sz="1050" dirty="0">
                        <a:effectLst/>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mpd="sng">
                      <a:noFill/>
                    </a:lnT>
                    <a:lnB w="6350" cap="flat" cmpd="sng" algn="ctr">
                      <a:solidFill>
                        <a:schemeClr val="bg1"/>
                      </a:solidFill>
                      <a:prstDash val="solid"/>
                      <a:round/>
                      <a:headEnd type="none" w="med" len="med"/>
                      <a:tailEnd type="none" w="med" len="med"/>
                    </a:lnB>
                    <a:noFill/>
                  </a:tcPr>
                </a:tc>
                <a:tc vMerge="1">
                  <a:txBody>
                    <a:bodyPr/>
                    <a:lstStyle/>
                    <a:p>
                      <a:pPr algn="ctr"/>
                      <a:endParaRPr lang="en-US" sz="1400" b="1" dirty="0">
                        <a:solidFill>
                          <a:srgbClr val="2774AE"/>
                        </a:solidFill>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mpd="sng">
                      <a:noFill/>
                    </a:lnT>
                    <a:lnB w="6350" cap="flat" cmpd="sng" algn="ctr">
                      <a:solidFill>
                        <a:srgbClr val="FFFFFF"/>
                      </a:solidFill>
                      <a:prstDash val="solid"/>
                      <a:round/>
                      <a:headEnd type="none" w="med" len="med"/>
                      <a:tailEnd type="none" w="med" len="med"/>
                    </a:lnB>
                    <a:noFill/>
                  </a:tcPr>
                </a:tc>
                <a:tc>
                  <a:txBody>
                    <a:bodyPr/>
                    <a:lstStyle/>
                    <a:p>
                      <a:pPr lvl="1" rtl="0"/>
                      <a:r>
                        <a:rPr lang="en-US" sz="1200" b="1" i="0" u="none" strike="noStrike" kern="1200" dirty="0">
                          <a:solidFill>
                            <a:schemeClr val="dk1"/>
                          </a:solidFill>
                          <a:effectLst/>
                          <a:latin typeface="+mn-lt"/>
                          <a:ea typeface="+mn-ea"/>
                          <a:cs typeface="+mn-cs"/>
                        </a:rPr>
                        <a:t>MATH 31A(H)(L) – Differential &amp; Integral Calculus (Honors)</a:t>
                      </a:r>
                      <a:r>
                        <a:rPr lang="en-US" sz="1200" b="1" i="0" u="none" strike="noStrike" kern="1200" baseline="0" dirty="0">
                          <a:solidFill>
                            <a:schemeClr val="dk1"/>
                          </a:solidFill>
                          <a:effectLst/>
                          <a:latin typeface="+mn-lt"/>
                          <a:ea typeface="+mn-ea"/>
                          <a:cs typeface="+mn-cs"/>
                        </a:rPr>
                        <a:t> </a:t>
                      </a:r>
                      <a:r>
                        <a:rPr lang="en-US" sz="1200" b="1" i="0" u="none" strike="noStrike" kern="1200" dirty="0">
                          <a:solidFill>
                            <a:schemeClr val="dk1"/>
                          </a:solidFill>
                          <a:effectLst/>
                          <a:latin typeface="+mn-lt"/>
                          <a:ea typeface="+mn-ea"/>
                          <a:cs typeface="+mn-cs"/>
                        </a:rPr>
                        <a:t> (Laboratory) (4)</a:t>
                      </a:r>
                      <a:endParaRPr lang="en-US" sz="1200" dirty="0">
                        <a:effectLst/>
                      </a:endParaRPr>
                    </a:p>
                    <a:p>
                      <a:pPr lvl="1" rtl="0"/>
                      <a:r>
                        <a:rPr lang="en-US" sz="1050" b="0" i="0" u="none" strike="noStrike" kern="1200" dirty="0">
                          <a:solidFill>
                            <a:schemeClr val="dk1"/>
                          </a:solidFill>
                          <a:effectLst/>
                          <a:latin typeface="+mn-lt"/>
                          <a:ea typeface="+mn-ea"/>
                          <a:cs typeface="+mn-cs"/>
                        </a:rPr>
                        <a:t>Preparation: 3.5 years of HS math (Including coordinate geometry and trigonometry)</a:t>
                      </a:r>
                    </a:p>
                    <a:p>
                      <a:pPr lvl="1" rtl="0"/>
                      <a:r>
                        <a:rPr lang="en-US" sz="1050" b="0" i="0" u="none" strike="noStrike" kern="1200" dirty="0">
                          <a:solidFill>
                            <a:schemeClr val="dk1"/>
                          </a:solidFill>
                          <a:effectLst/>
                          <a:latin typeface="+mn-lt"/>
                          <a:ea typeface="+mn-ea"/>
                          <a:cs typeface="+mn-cs"/>
                        </a:rPr>
                        <a:t>Requisite: Successful completion of Math Diagnostic Test or Course 1 (grade of C- or better)</a:t>
                      </a:r>
                      <a:endParaRPr lang="en-US" sz="1050" dirty="0">
                        <a:effectLst/>
                      </a:endParaRPr>
                    </a:p>
                  </a:txBody>
                  <a:tcPr marL="0" marR="0" marB="0" anchor="ctr">
                    <a:lnL w="635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381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2780936"/>
                  </a:ext>
                </a:extLst>
              </a:tr>
              <a:tr h="791937">
                <a:tc>
                  <a:txBody>
                    <a:bodyPr/>
                    <a:lstStyle/>
                    <a:p>
                      <a:pPr rtl="0"/>
                      <a:r>
                        <a:rPr lang="en-US" sz="1200" b="1" i="0" u="none" strike="noStrike" kern="1200" dirty="0">
                          <a:solidFill>
                            <a:schemeClr val="dk1"/>
                          </a:solidFill>
                          <a:effectLst/>
                          <a:latin typeface="+mn-lt"/>
                          <a:ea typeface="+mn-ea"/>
                          <a:cs typeface="+mn-cs"/>
                        </a:rPr>
                        <a:t>MATH 3B – Calculus for Life Science Students (4)</a:t>
                      </a:r>
                      <a:endParaRPr lang="en-US" sz="1200" dirty="0">
                        <a:effectLst/>
                      </a:endParaRPr>
                    </a:p>
                    <a:p>
                      <a:pPr rtl="0"/>
                      <a:r>
                        <a:rPr lang="en-US" sz="1050" b="0" i="0" u="none" strike="noStrike" kern="1200" dirty="0">
                          <a:solidFill>
                            <a:schemeClr val="dk1"/>
                          </a:solidFill>
                          <a:effectLst/>
                          <a:latin typeface="+mn-lt"/>
                          <a:ea typeface="+mn-ea"/>
                          <a:cs typeface="+mn-cs"/>
                        </a:rPr>
                        <a:t>Prerequisite: Math 3A or 31A (grade C- or better)</a:t>
                      </a:r>
                      <a:endParaRPr lang="en-US" sz="900" dirty="0">
                        <a:effectLst/>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vMerge="1">
                  <a:txBody>
                    <a:bodyPr/>
                    <a:lstStyle/>
                    <a:p>
                      <a:pPr algn="ctr"/>
                      <a:endParaRPr lang="en-US" sz="1400" dirty="0">
                        <a:solidFill>
                          <a:schemeClr val="bg1"/>
                        </a:solidFill>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lvl="1" rtl="0"/>
                      <a:r>
                        <a:rPr lang="en-US" sz="1200" b="1" i="0" u="none" strike="noStrike" kern="1200" dirty="0">
                          <a:solidFill>
                            <a:schemeClr val="dk1"/>
                          </a:solidFill>
                          <a:effectLst/>
                          <a:latin typeface="+mn-lt"/>
                          <a:ea typeface="+mn-ea"/>
                          <a:cs typeface="+mn-cs"/>
                        </a:rPr>
                        <a:t>MATH 31B(H) – Integration &amp; Infinite Series (Honors) (4)</a:t>
                      </a:r>
                      <a:endParaRPr lang="en-US" sz="1200" dirty="0">
                        <a:effectLst/>
                      </a:endParaRPr>
                    </a:p>
                    <a:p>
                      <a:pPr lvl="1" rtl="0"/>
                      <a:r>
                        <a:rPr lang="en-US" sz="1050" b="0" i="0" u="none" strike="noStrike" kern="1200" dirty="0">
                          <a:solidFill>
                            <a:schemeClr val="dk1"/>
                          </a:solidFill>
                          <a:effectLst/>
                          <a:latin typeface="+mn-lt"/>
                          <a:ea typeface="+mn-ea"/>
                          <a:cs typeface="+mn-cs"/>
                        </a:rPr>
                        <a:t>Prerequisite: MATH 31A (grade of C- or better)</a:t>
                      </a:r>
                      <a:endParaRPr lang="en-US" sz="1050" dirty="0">
                        <a:effectLst/>
                      </a:endParaRPr>
                    </a:p>
                  </a:txBody>
                  <a:tcPr marL="0" marR="0" marB="0">
                    <a:lnL w="635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2851612"/>
                  </a:ext>
                </a:extLst>
              </a:tr>
              <a:tr h="791937">
                <a:tc>
                  <a:txBody>
                    <a:bodyPr/>
                    <a:lstStyle/>
                    <a:p>
                      <a:pPr rtl="0"/>
                      <a:r>
                        <a:rPr lang="en-US" sz="1200" b="1" i="0" u="none" strike="noStrike" kern="1200" dirty="0">
                          <a:solidFill>
                            <a:schemeClr val="dk1"/>
                          </a:solidFill>
                          <a:effectLst/>
                          <a:latin typeface="+mn-lt"/>
                          <a:ea typeface="+mn-ea"/>
                          <a:cs typeface="+mn-cs"/>
                        </a:rPr>
                        <a:t>MATH 3C – Ordinary Differential Equations with</a:t>
                      </a:r>
                      <a:r>
                        <a:rPr lang="en-US" sz="1200" b="0" i="0" u="none" strike="noStrike" kern="1200" baseline="0" dirty="0">
                          <a:solidFill>
                            <a:schemeClr val="dk1"/>
                          </a:solidFill>
                          <a:effectLst/>
                          <a:latin typeface="+mn-lt"/>
                          <a:ea typeface="+mn-ea"/>
                          <a:cs typeface="+mn-cs"/>
                        </a:rPr>
                        <a:t> </a:t>
                      </a:r>
                      <a:r>
                        <a:rPr lang="en-US" sz="1200" b="1" i="0" u="none" strike="noStrike" kern="1200" dirty="0">
                          <a:solidFill>
                            <a:schemeClr val="dk1"/>
                          </a:solidFill>
                          <a:effectLst/>
                          <a:latin typeface="+mn-lt"/>
                          <a:ea typeface="+mn-ea"/>
                          <a:cs typeface="+mn-cs"/>
                        </a:rPr>
                        <a:t>Linear Algebra for Life Science Students (4)</a:t>
                      </a:r>
                      <a:endParaRPr lang="en-US" sz="1200" dirty="0">
                        <a:effectLst/>
                      </a:endParaRPr>
                    </a:p>
                    <a:p>
                      <a:pPr rtl="0"/>
                      <a:r>
                        <a:rPr lang="en-US" sz="1050" b="0" i="0" u="none" strike="noStrike" kern="1200" dirty="0">
                          <a:solidFill>
                            <a:schemeClr val="dk1"/>
                          </a:solidFill>
                          <a:effectLst/>
                          <a:latin typeface="+mn-lt"/>
                          <a:ea typeface="+mn-ea"/>
                          <a:cs typeface="+mn-cs"/>
                        </a:rPr>
                        <a:t>Prerequisite: Math 3B or 31B (grade C- or better)</a:t>
                      </a:r>
                      <a:endParaRPr lang="en-US" sz="900" dirty="0">
                        <a:effectLst/>
                      </a:endParaRPr>
                    </a:p>
                  </a:txBody>
                  <a:tcPr marL="365760" marR="0" marB="0" anchor="ctr">
                    <a:lnL w="6350" cap="flat" cmpd="sng" algn="ctr">
                      <a:solidFill>
                        <a:srgbClr val="FFFFFF"/>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vMerge="1">
                  <a:txBody>
                    <a:bodyPr/>
                    <a:lstStyle/>
                    <a:p>
                      <a:pPr algn="ctr"/>
                      <a:endParaRPr lang="en-US" sz="1400" dirty="0">
                        <a:solidFill>
                          <a:schemeClr val="bg1"/>
                        </a:solidFill>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lvl="1" rtl="0"/>
                      <a:r>
                        <a:rPr lang="en-US" sz="1200" b="1" i="0" u="none" strike="noStrike" kern="1200" dirty="0">
                          <a:solidFill>
                            <a:schemeClr val="dk1"/>
                          </a:solidFill>
                          <a:effectLst/>
                          <a:latin typeface="+mn-lt"/>
                          <a:ea typeface="+mn-ea"/>
                          <a:cs typeface="+mn-cs"/>
                        </a:rPr>
                        <a:t>MATH 32A(H) – Calculus of Several Variables (Honors) (4)</a:t>
                      </a:r>
                      <a:endParaRPr lang="en-US" sz="1200" dirty="0">
                        <a:effectLst/>
                      </a:endParaRPr>
                    </a:p>
                    <a:p>
                      <a:pPr lvl="1" rtl="0"/>
                      <a:r>
                        <a:rPr lang="en-US" sz="1050" b="0" i="0" u="none" strike="noStrike" kern="1200" dirty="0">
                          <a:solidFill>
                            <a:schemeClr val="dk1"/>
                          </a:solidFill>
                          <a:effectLst/>
                          <a:latin typeface="+mn-lt"/>
                          <a:ea typeface="+mn-ea"/>
                          <a:cs typeface="+mn-cs"/>
                        </a:rPr>
                        <a:t>Prerequisite: MATH 31A (grade of C- or better)</a:t>
                      </a:r>
                      <a:endParaRPr lang="en-US" sz="1050" dirty="0">
                        <a:effectLst/>
                      </a:endParaRPr>
                    </a:p>
                  </a:txBody>
                  <a:tcPr marL="0" marR="0" marB="0">
                    <a:lnL w="635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9758339"/>
                  </a:ext>
                </a:extLst>
              </a:tr>
              <a:tr h="507652">
                <a:tc>
                  <a:txBody>
                    <a:bodyPr/>
                    <a:lstStyle/>
                    <a:p>
                      <a:pPr rtl="0"/>
                      <a:r>
                        <a:rPr lang="en-US" sz="1200" b="1" i="0" u="none" strike="noStrike" kern="1200" dirty="0">
                          <a:solidFill>
                            <a:schemeClr val="dk1"/>
                          </a:solidFill>
                          <a:effectLst/>
                          <a:latin typeface="+mn-lt"/>
                          <a:ea typeface="+mn-ea"/>
                          <a:cs typeface="+mn-cs"/>
                        </a:rPr>
                        <a:t>STATS 13</a:t>
                      </a:r>
                      <a:r>
                        <a:rPr lang="en-US" sz="1100" b="1" i="0" u="none" strike="noStrike" kern="1200" dirty="0">
                          <a:solidFill>
                            <a:schemeClr val="dk1"/>
                          </a:solidFill>
                          <a:effectLst/>
                          <a:latin typeface="+mn-lt"/>
                          <a:ea typeface="+mn-ea"/>
                          <a:cs typeface="+mn-cs"/>
                        </a:rPr>
                        <a:t>:  </a:t>
                      </a:r>
                      <a:r>
                        <a:rPr lang="en-US" sz="1000" b="0" i="0" u="none" strike="noStrike" kern="1200" dirty="0">
                          <a:solidFill>
                            <a:schemeClr val="dk1"/>
                          </a:solidFill>
                          <a:effectLst/>
                          <a:latin typeface="+mn-lt"/>
                          <a:ea typeface="+mn-ea"/>
                          <a:cs typeface="+mn-cs"/>
                        </a:rPr>
                        <a:t>Required for all </a:t>
                      </a:r>
                      <a:r>
                        <a:rPr lang="en-US" sz="1000" b="1" i="0" u="sng" strike="noStrike" kern="1200" dirty="0">
                          <a:solidFill>
                            <a:schemeClr val="dk1"/>
                          </a:solidFill>
                          <a:effectLst/>
                          <a:latin typeface="+mn-lt"/>
                          <a:ea typeface="+mn-ea"/>
                          <a:cs typeface="+mn-cs"/>
                        </a:rPr>
                        <a:t>EEB majors</a:t>
                      </a:r>
                      <a:r>
                        <a:rPr lang="en-US" sz="1000" b="0" i="0" u="none" strike="noStrike" kern="1200" dirty="0">
                          <a:solidFill>
                            <a:schemeClr val="dk1"/>
                          </a:solidFill>
                          <a:effectLst/>
                          <a:latin typeface="+mn-lt"/>
                          <a:ea typeface="+mn-ea"/>
                          <a:cs typeface="+mn-cs"/>
                        </a:rPr>
                        <a:t> (Biology; EBE; Marine Biology) and </a:t>
                      </a:r>
                      <a:r>
                        <a:rPr lang="en-US" sz="1000" b="1" i="0" u="sng" strike="noStrike" kern="1200" dirty="0">
                          <a:solidFill>
                            <a:schemeClr val="dk1"/>
                          </a:solidFill>
                          <a:effectLst/>
                          <a:latin typeface="+mn-lt"/>
                          <a:ea typeface="+mn-ea"/>
                          <a:cs typeface="+mn-cs"/>
                        </a:rPr>
                        <a:t>MIMG majors </a:t>
                      </a:r>
                      <a:r>
                        <a:rPr lang="en-US" sz="1000" b="0" i="0" u="none" strike="noStrike" kern="1200" dirty="0">
                          <a:solidFill>
                            <a:schemeClr val="dk1"/>
                          </a:solidFill>
                          <a:effectLst/>
                          <a:latin typeface="+mn-lt"/>
                          <a:ea typeface="+mn-ea"/>
                          <a:cs typeface="+mn-cs"/>
                        </a:rPr>
                        <a:t>*</a:t>
                      </a:r>
                      <a:r>
                        <a:rPr lang="en-US" sz="1000" b="1" i="0" u="sng" strike="noStrike" kern="1200" dirty="0">
                          <a:solidFill>
                            <a:schemeClr val="dk1"/>
                          </a:solidFill>
                          <a:effectLst/>
                          <a:latin typeface="+mn-lt"/>
                          <a:ea typeface="+mn-ea"/>
                          <a:cs typeface="+mn-cs"/>
                        </a:rPr>
                        <a:t>Neuroscience majors </a:t>
                      </a:r>
                      <a:r>
                        <a:rPr lang="en-US" sz="1000" b="0" i="0" u="none" strike="noStrike" kern="1200" dirty="0">
                          <a:solidFill>
                            <a:schemeClr val="dk1"/>
                          </a:solidFill>
                          <a:effectLst/>
                          <a:latin typeface="+mn-lt"/>
                          <a:ea typeface="+mn-ea"/>
                          <a:cs typeface="+mn-cs"/>
                        </a:rPr>
                        <a:t>must complete </a:t>
                      </a:r>
                      <a:r>
                        <a:rPr lang="en-US" sz="1000" b="1" i="0" u="none" strike="noStrike" kern="1200" dirty="0">
                          <a:solidFill>
                            <a:schemeClr val="dk1"/>
                          </a:solidFill>
                          <a:effectLst/>
                          <a:latin typeface="+mn-lt"/>
                          <a:ea typeface="+mn-ea"/>
                          <a:cs typeface="+mn-cs"/>
                        </a:rPr>
                        <a:t>STATS 10/13</a:t>
                      </a:r>
                      <a:endParaRPr lang="en-US" sz="1000" b="1" u="sng" dirty="0">
                        <a:effectLst/>
                      </a:endParaRPr>
                    </a:p>
                  </a:txBody>
                  <a:tcPr marL="365760" marR="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vMerge="1">
                  <a:txBody>
                    <a:bodyPr/>
                    <a:lstStyle/>
                    <a:p>
                      <a:pPr algn="ctr"/>
                      <a:endParaRPr lang="en-US" sz="1400" dirty="0">
                        <a:solidFill>
                          <a:schemeClr val="bg1"/>
                        </a:solidFill>
                      </a:endParaRPr>
                    </a:p>
                  </a:txBody>
                  <a:tcPr marL="0" marR="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noFill/>
                  </a:tcPr>
                </a:tc>
                <a:tc>
                  <a:txBody>
                    <a:bodyPr/>
                    <a:lstStyle/>
                    <a:p>
                      <a:pPr lvl="1" rtl="0"/>
                      <a:r>
                        <a:rPr lang="en-US" sz="1200" b="1" i="0" u="none" strike="noStrike" kern="1200" dirty="0">
                          <a:solidFill>
                            <a:schemeClr val="dk1"/>
                          </a:solidFill>
                          <a:effectLst/>
                          <a:latin typeface="+mn-lt"/>
                          <a:ea typeface="+mn-ea"/>
                          <a:cs typeface="+mn-cs"/>
                        </a:rPr>
                        <a:t>STATS 13: </a:t>
                      </a:r>
                      <a:r>
                        <a:rPr lang="en-US" sz="1000" b="0" i="0" u="none" strike="noStrike" kern="1200" noProof="0" dirty="0">
                          <a:solidFill>
                            <a:schemeClr val="dk1"/>
                          </a:solidFill>
                          <a:effectLst/>
                          <a:latin typeface="+mn-lt"/>
                        </a:rPr>
                        <a:t>Required for all </a:t>
                      </a:r>
                      <a:r>
                        <a:rPr lang="en-US" sz="1000" b="1" i="0" u="sng" strike="noStrike" kern="1200" noProof="0" dirty="0">
                          <a:solidFill>
                            <a:schemeClr val="dk1"/>
                          </a:solidFill>
                          <a:effectLst/>
                          <a:latin typeface="+mn-lt"/>
                        </a:rPr>
                        <a:t>EEB majors </a:t>
                      </a:r>
                      <a:r>
                        <a:rPr lang="en-US" sz="1000" b="0" i="0" u="none" strike="noStrike" kern="1200" noProof="0" dirty="0">
                          <a:solidFill>
                            <a:schemeClr val="dk1"/>
                          </a:solidFill>
                          <a:effectLst/>
                          <a:latin typeface="+mn-lt"/>
                        </a:rPr>
                        <a:t>(Biology; EBE; Marine Biology) and </a:t>
                      </a:r>
                      <a:r>
                        <a:rPr lang="en-US" sz="1000" b="1" i="0" u="sng" strike="noStrike" kern="1200" noProof="0" dirty="0">
                          <a:solidFill>
                            <a:schemeClr val="dk1"/>
                          </a:solidFill>
                          <a:effectLst/>
                          <a:latin typeface="+mn-lt"/>
                        </a:rPr>
                        <a:t>MIMG majors </a:t>
                      </a:r>
                      <a:r>
                        <a:rPr lang="en-US" sz="1000" b="0" i="0" u="none" strike="noStrike" kern="1200" noProof="0" dirty="0">
                          <a:solidFill>
                            <a:schemeClr val="dk1"/>
                          </a:solidFill>
                          <a:effectLst/>
                          <a:latin typeface="+mn-lt"/>
                        </a:rPr>
                        <a:t>*</a:t>
                      </a:r>
                      <a:r>
                        <a:rPr lang="en-US" sz="1000" b="1" i="0" u="sng" strike="noStrike" kern="1200" dirty="0">
                          <a:solidFill>
                            <a:schemeClr val="dk1"/>
                          </a:solidFill>
                          <a:effectLst/>
                          <a:latin typeface="+mn-lt"/>
                          <a:ea typeface="+mn-ea"/>
                          <a:cs typeface="+mn-cs"/>
                        </a:rPr>
                        <a:t>Neuroscience majors </a:t>
                      </a:r>
                      <a:r>
                        <a:rPr lang="en-US" sz="1000" b="0" i="0" u="none" strike="noStrike" kern="1200" dirty="0">
                          <a:solidFill>
                            <a:schemeClr val="dk1"/>
                          </a:solidFill>
                          <a:effectLst/>
                          <a:latin typeface="+mn-lt"/>
                          <a:ea typeface="+mn-ea"/>
                          <a:cs typeface="+mn-cs"/>
                        </a:rPr>
                        <a:t>must complete </a:t>
                      </a:r>
                      <a:r>
                        <a:rPr lang="en-US" sz="1000" b="1" i="0" u="none" strike="noStrike" kern="1200" dirty="0">
                          <a:solidFill>
                            <a:schemeClr val="dk1"/>
                          </a:solidFill>
                          <a:effectLst/>
                          <a:latin typeface="+mn-lt"/>
                          <a:ea typeface="+mn-ea"/>
                          <a:cs typeface="+mn-cs"/>
                        </a:rPr>
                        <a:t>STATS 10/13</a:t>
                      </a:r>
                      <a:endParaRPr lang="en-US" sz="1000" b="1" u="sng" noProof="0" dirty="0">
                        <a:effectLst/>
                        <a:latin typeface="+mn-lt"/>
                      </a:endParaRPr>
                    </a:p>
                  </a:txBody>
                  <a:tcPr marL="0" marR="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6133237"/>
                  </a:ext>
                </a:extLst>
              </a:tr>
            </a:tbl>
          </a:graphicData>
        </a:graphic>
      </p:graphicFrame>
      <p:pic>
        <p:nvPicPr>
          <p:cNvPr id="14" name="Picture 13">
            <a:extLst>
              <a:ext uri="{FF2B5EF4-FFF2-40B4-BE49-F238E27FC236}">
                <a16:creationId xmlns:a16="http://schemas.microsoft.com/office/drawing/2014/main" id="{3031CCAB-2D7E-4F5E-9F14-CADB1D8A44FF}"/>
              </a:ext>
            </a:extLst>
          </p:cNvPr>
          <p:cNvPicPr>
            <a:picLocks noChangeAspect="1"/>
          </p:cNvPicPr>
          <p:nvPr/>
        </p:nvPicPr>
        <p:blipFill>
          <a:blip r:embed="rId3"/>
          <a:stretch>
            <a:fillRect/>
          </a:stretch>
        </p:blipFill>
        <p:spPr>
          <a:xfrm>
            <a:off x="160379" y="734386"/>
            <a:ext cx="670560" cy="269765"/>
          </a:xfrm>
          <a:prstGeom prst="rect">
            <a:avLst/>
          </a:prstGeom>
        </p:spPr>
      </p:pic>
      <p:sp>
        <p:nvSpPr>
          <p:cNvPr id="15" name="Rectangle 14">
            <a:extLst>
              <a:ext uri="{FF2B5EF4-FFF2-40B4-BE49-F238E27FC236}">
                <a16:creationId xmlns:a16="http://schemas.microsoft.com/office/drawing/2014/main" id="{EE7A2EA3-108E-474C-B203-3E422C92845F}"/>
              </a:ext>
            </a:extLst>
          </p:cNvPr>
          <p:cNvSpPr/>
          <p:nvPr/>
        </p:nvSpPr>
        <p:spPr>
          <a:xfrm>
            <a:off x="548640" y="1354931"/>
            <a:ext cx="670560" cy="228600"/>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146498"/>
      </p:ext>
    </p:extLst>
  </p:cSld>
  <p:clrMapOvr>
    <a:masterClrMapping/>
  </p:clrMapOvr>
</p:sld>
</file>

<file path=ppt/theme/theme1.xml><?xml version="1.0" encoding="utf-8"?>
<a:theme xmlns:a="http://schemas.openxmlformats.org/drawingml/2006/main" name="presentation-04">
  <a:themeElements>
    <a:clrScheme name="presentation-03">
      <a:dk1>
        <a:srgbClr val="FFFFFF"/>
      </a:dk1>
      <a:lt1>
        <a:srgbClr val="FFFFFF"/>
      </a:lt1>
      <a:dk2>
        <a:srgbClr val="2774AE"/>
      </a:dk2>
      <a:lt2>
        <a:srgbClr val="FFFFFF"/>
      </a:lt2>
      <a:accent1>
        <a:srgbClr val="00578A"/>
      </a:accent1>
      <a:accent2>
        <a:srgbClr val="898989"/>
      </a:accent2>
      <a:accent3>
        <a:srgbClr val="8BB8E8"/>
      </a:accent3>
      <a:accent4>
        <a:srgbClr val="DAEBFE"/>
      </a:accent4>
      <a:accent5>
        <a:srgbClr val="FFC72B"/>
      </a:accent5>
      <a:accent6>
        <a:srgbClr val="00578A"/>
      </a:accent6>
      <a:hlink>
        <a:srgbClr val="00578A"/>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45720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Presentation4" id="{5AD70E9E-DD59-814B-85DC-0D68928E099F}" vid="{22B62A29-E0A2-744C-968A-AFBEC94D2E94}"/>
    </a:ext>
  </a:extLst>
</a:theme>
</file>

<file path=ppt/theme/theme2.xml><?xml version="1.0" encoding="utf-8"?>
<a:theme xmlns:a="http://schemas.openxmlformats.org/drawingml/2006/main" name="2_presentation-04">
  <a:themeElements>
    <a:clrScheme name="presentation-03">
      <a:dk1>
        <a:srgbClr val="FFFFFF"/>
      </a:dk1>
      <a:lt1>
        <a:srgbClr val="FFFFFF"/>
      </a:lt1>
      <a:dk2>
        <a:srgbClr val="2774AE"/>
      </a:dk2>
      <a:lt2>
        <a:srgbClr val="FFFFFF"/>
      </a:lt2>
      <a:accent1>
        <a:srgbClr val="00578A"/>
      </a:accent1>
      <a:accent2>
        <a:srgbClr val="898989"/>
      </a:accent2>
      <a:accent3>
        <a:srgbClr val="8BB8E8"/>
      </a:accent3>
      <a:accent4>
        <a:srgbClr val="DAEBFE"/>
      </a:accent4>
      <a:accent5>
        <a:srgbClr val="FFC72B"/>
      </a:accent5>
      <a:accent6>
        <a:srgbClr val="00578A"/>
      </a:accent6>
      <a:hlink>
        <a:srgbClr val="00578A"/>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5AD70E9E-DD59-814B-85DC-0D68928E099F}" vid="{200001B4-8D38-D341-8655-3BCB45C4EDB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presentation-04</Template>
  <TotalTime>2515</TotalTime>
  <Words>3978</Words>
  <Application>Microsoft Office PowerPoint</Application>
  <PresentationFormat>Custom</PresentationFormat>
  <Paragraphs>488</Paragraphs>
  <Slides>34</Slides>
  <Notes>11</Notes>
  <HiddenSlides>0</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presentation-04</vt:lpstr>
      <vt:lpstr>2_presentation-04</vt:lpstr>
      <vt:lpstr>New Student Orientation 2025</vt:lpstr>
      <vt:lpstr>Agenda</vt:lpstr>
      <vt:lpstr>Life Sciences (LS) Core  Curriculum</vt:lpstr>
      <vt:lpstr>Life Sciences Core Curriculum </vt:lpstr>
      <vt:lpstr>Life Sciences Series: All Courses Required</vt:lpstr>
      <vt:lpstr>Chemistry Series (CHEM) </vt:lpstr>
      <vt:lpstr>Chemistry Series (CHEM) continued…</vt:lpstr>
      <vt:lpstr>Mathematics Series</vt:lpstr>
      <vt:lpstr>Mathematics Series (continued)</vt:lpstr>
      <vt:lpstr>Mathematics</vt:lpstr>
      <vt:lpstr>Math Diagnostic Test</vt:lpstr>
      <vt:lpstr>Physics</vt:lpstr>
      <vt:lpstr>Pre-Health at UCLA</vt:lpstr>
      <vt:lpstr>Medical School Requirements</vt:lpstr>
      <vt:lpstr>Fall Quarter Recommendations</vt:lpstr>
      <vt:lpstr>Getting Involved in Undergraduate Research</vt:lpstr>
      <vt:lpstr>Thank You!  Questions?</vt:lpstr>
      <vt:lpstr>Ecology and Evolutionary Biology</vt:lpstr>
      <vt:lpstr>Computational Biology (Formerly Known as Computational and Systems Biology)</vt:lpstr>
      <vt:lpstr>Integrative Biology and Physiology</vt:lpstr>
      <vt:lpstr>Learn More about  Life Sciences Majors at UCLA</vt:lpstr>
      <vt:lpstr>Microbiology, Immunology, &amp; Molecular Genetics (MIMG)</vt:lpstr>
      <vt:lpstr>MIMG Academic Highlights</vt:lpstr>
      <vt:lpstr>Molecular, Cell &amp; Developmental Biology</vt:lpstr>
      <vt:lpstr>Neuroscience Interdepartmental Program</vt:lpstr>
      <vt:lpstr>Neuroscience Interdepartmental Program</vt:lpstr>
      <vt:lpstr>UCLA Division of Life Sciences  Interdepartmental Programs</vt:lpstr>
      <vt:lpstr>UCLA Division of Life Sciences  Interdepartmental Programs</vt:lpstr>
      <vt:lpstr>UCLA Division of Life Sciences  Interdepartmental Programs</vt:lpstr>
      <vt:lpstr>Life Sciences Majors at UCLA</vt:lpstr>
      <vt:lpstr>Life Sciences Majors at UCLA (continued) </vt:lpstr>
      <vt:lpstr>Life Sciences Majors at UCLA (continued)</vt:lpstr>
      <vt:lpstr>Life Sciences Majors at UCLA (continued)</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Year Orientation 2025 </dc:title>
  <dc:creator>Fonseca, Jenesis</dc:creator>
  <cp:lastModifiedBy>Perez, Louis A (Contractor)</cp:lastModifiedBy>
  <cp:revision>1075</cp:revision>
  <dcterms:created xsi:type="dcterms:W3CDTF">2020-06-23T17:48:14Z</dcterms:created>
  <dcterms:modified xsi:type="dcterms:W3CDTF">2025-07-10T16:57:59Z</dcterms:modified>
</cp:coreProperties>
</file>